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3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521"/>
    <p:restoredTop sz="94630"/>
  </p:normalViewPr>
  <p:slideViewPr>
    <p:cSldViewPr snapToGrid="0">
      <p:cViewPr varScale="1">
        <p:scale>
          <a:sx n="111" d="100"/>
          <a:sy n="111" d="100"/>
        </p:scale>
        <p:origin x="2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1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56A88-2B4D-3F42-9BF2-3A0310B4E0C7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B656-AC6B-BA4F-AEAE-8B8ADB102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3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04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B9BF188B-954D-5718-5229-89FC0F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">
            <a:extLst>
              <a:ext uri="{FF2B5EF4-FFF2-40B4-BE49-F238E27FC236}">
                <a16:creationId xmlns:a16="http://schemas.microsoft.com/office/drawing/2014/main" id="{D3ADCE9E-3722-F70D-6C76-AC1A5FAEA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  <p:sp>
        <p:nvSpPr>
          <p:cNvPr id="7" name="Fußzeilenplatzhalter">
            <a:extLst>
              <a:ext uri="{FF2B5EF4-FFF2-40B4-BE49-F238E27FC236}">
                <a16:creationId xmlns:a16="http://schemas.microsoft.com/office/drawing/2014/main" id="{C0DA8957-2419-A9E0-5989-E15867B81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8600" y="6356349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274292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12" name="Datumsplatzhalter 2">
            <a:extLst>
              <a:ext uri="{FF2B5EF4-FFF2-40B4-BE49-F238E27FC236}">
                <a16:creationId xmlns:a16="http://schemas.microsoft.com/office/drawing/2014/main" id="{4607B258-476D-2F13-CDAE-7E68BABB2B5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46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A12FB-A6BA-CC46-9FF2-D67DE0E45996}" type="datetimeFigureOut">
              <a:rPr lang="de-DE" smtClean="0"/>
              <a:pPr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B504ADB7-275E-84E8-CAE9-8F520BCC5D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4431" y="2203450"/>
            <a:ext cx="6969369" cy="341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64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F188B-954D-5718-5229-89FC0F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3ADCE9E-3722-F70D-6C76-AC1A5FAEA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0DA8957-2419-A9E0-5989-E15867B81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8600" y="6356349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341919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B504ADB7-275E-84E8-CAE9-8F520BCC5D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4431" y="2203450"/>
            <a:ext cx="6969369" cy="341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891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8E2FB8-0247-4939-DD90-E5783481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127A9-4E81-D927-EDE9-80668B38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47F94-25F2-1074-4622-592DFC027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261BD-2557-D493-650C-AD0EBE6A3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E3039-99C1-B6F2-C6A4-9F8C1A1A0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6E45A5-9C9D-D8E8-5B84-9B07668A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73C17-5744-C892-E5C1-BB1F2EF1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5F481-043A-C13D-BF9E-BD28782B8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D69F6-FDAB-CE42-9940-F763B9378CB4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C210D-5572-ED42-A5E2-16C94D62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B8260-2303-498C-C1AA-8CB8F08F2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F5DF-5587-CC42-9CC8-16E7600DA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aster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Master1</vt:lpstr>
      <vt:lpstr>Master2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Majid Eismann</dc:creator>
  <cp:lastModifiedBy>Mark Heckmann</cp:lastModifiedBy>
  <cp:revision>8</cp:revision>
  <dcterms:created xsi:type="dcterms:W3CDTF">2024-07-26T13:18:32Z</dcterms:created>
  <dcterms:modified xsi:type="dcterms:W3CDTF">2024-07-27T11:50:59Z</dcterms:modified>
</cp:coreProperties>
</file>