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na Theodorou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F05B30-8D11-4AC8-82E7-879E7497DD5C}">
  <a:tblStyle styleId="{E4F05B30-8D11-4AC8-82E7-879E7497D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4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2AEC31E0-8992-05DF-ADB1-46D575EB4092}"/>
              </a:ext>
            </a:extLst>
          </p:cNvPr>
          <p:cNvSpPr/>
          <p:nvPr userDrawn="1"/>
        </p:nvSpPr>
        <p:spPr>
          <a:xfrm>
            <a:off x="9230" y="1"/>
            <a:ext cx="328122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Big Text">
            <a:extLst>
              <a:ext uri="{FF2B5EF4-FFF2-40B4-BE49-F238E27FC236}">
                <a16:creationId xmlns:a16="http://schemas.microsoft.com/office/drawing/2014/main" id="{1A4DDA81-0A6E-B6AB-F6F4-06CBE53A068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42912" y="0"/>
            <a:ext cx="5432276" cy="51435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2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Big Text</a:t>
            </a:r>
          </a:p>
        </p:txBody>
      </p:sp>
      <p:sp>
        <p:nvSpPr>
          <p:cNvPr id="6" name="Big Title">
            <a:extLst>
              <a:ext uri="{FF2B5EF4-FFF2-40B4-BE49-F238E27FC236}">
                <a16:creationId xmlns:a16="http://schemas.microsoft.com/office/drawing/2014/main" id="{18009D60-755C-A444-17EB-4802BFC2420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1686" y="1242218"/>
            <a:ext cx="2301875" cy="265906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2400" b="1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Big Title</a:t>
            </a:r>
          </a:p>
        </p:txBody>
      </p:sp>
    </p:spTree>
    <p:extLst>
      <p:ext uri="{BB962C8B-B14F-4D97-AF65-F5344CB8AC3E}">
        <p14:creationId xmlns:p14="http://schemas.microsoft.com/office/powerpoint/2010/main" val="33088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63F96E52-9243-C3D0-52BC-969145CD0D1B}"/>
              </a:ext>
            </a:extLst>
          </p:cNvPr>
          <p:cNvSpPr/>
          <p:nvPr userDrawn="1"/>
        </p:nvSpPr>
        <p:spPr>
          <a:xfrm>
            <a:off x="3463047" y="0"/>
            <a:ext cx="5680953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veats">
            <a:extLst>
              <a:ext uri="{FF2B5EF4-FFF2-40B4-BE49-F238E27FC236}">
                <a16:creationId xmlns:a16="http://schemas.microsoft.com/office/drawing/2014/main" id="{F9C0C637-A0E5-E1CA-F2F9-8BA20B95642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32175" y="3696717"/>
            <a:ext cx="2875528" cy="7223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D5D1856D-F41B-5750-999B-DF44A9A498E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2175" y="1826229"/>
            <a:ext cx="2875528" cy="1714500"/>
          </a:xfrm>
          <a:prstGeom prst="rect">
            <a:avLst/>
          </a:prstGeom>
        </p:spPr>
        <p:txBody>
          <a:bodyPr lIns="0" tIns="0" rIns="0" bIns="9144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C868ADCD-4B02-BA56-C2E5-5C9863507D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2175" y="943057"/>
            <a:ext cx="2875528" cy="72231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2400" b="1" i="0" u="none" strike="noStrike" cap="none" dirty="0">
                <a:solidFill>
                  <a:schemeClr val="dk2"/>
                </a:solidFill>
                <a:latin typeface="Georgia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82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x 6">
            <a:extLst>
              <a:ext uri="{FF2B5EF4-FFF2-40B4-BE49-F238E27FC236}">
                <a16:creationId xmlns:a16="http://schemas.microsoft.com/office/drawing/2014/main" id="{C57756D0-E128-02D4-7CC8-3E48DA34E8CB}"/>
              </a:ext>
            </a:extLst>
          </p:cNvPr>
          <p:cNvSpPr/>
          <p:nvPr userDrawn="1"/>
        </p:nvSpPr>
        <p:spPr>
          <a:xfrm>
            <a:off x="6942600" y="3543000"/>
            <a:ext cx="1972800" cy="1372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Box 5">
            <a:extLst>
              <a:ext uri="{FF2B5EF4-FFF2-40B4-BE49-F238E27FC236}">
                <a16:creationId xmlns:a16="http://schemas.microsoft.com/office/drawing/2014/main" id="{D7D3CA0E-0186-19A2-1786-37F58CFDE3CC}"/>
              </a:ext>
            </a:extLst>
          </p:cNvPr>
          <p:cNvSpPr/>
          <p:nvPr userDrawn="1"/>
        </p:nvSpPr>
        <p:spPr>
          <a:xfrm>
            <a:off x="4689325" y="3542900"/>
            <a:ext cx="1972800" cy="1372500"/>
          </a:xfrm>
          <a:prstGeom prst="roundRect">
            <a:avLst>
              <a:gd name="adj" fmla="val 6558"/>
            </a:avLst>
          </a:prstGeom>
          <a:solidFill>
            <a:srgbClr val="6FA0B0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Box 4">
            <a:extLst>
              <a:ext uri="{FF2B5EF4-FFF2-40B4-BE49-F238E27FC236}">
                <a16:creationId xmlns:a16="http://schemas.microsoft.com/office/drawing/2014/main" id="{706BB53C-3B6F-8FB2-FAF8-18479387102E}"/>
              </a:ext>
            </a:extLst>
          </p:cNvPr>
          <p:cNvSpPr/>
          <p:nvPr userDrawn="1"/>
        </p:nvSpPr>
        <p:spPr>
          <a:xfrm>
            <a:off x="6942600" y="1828250"/>
            <a:ext cx="1972800" cy="1487100"/>
          </a:xfrm>
          <a:prstGeom prst="roundRect">
            <a:avLst>
              <a:gd name="adj" fmla="val 655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Box 3">
            <a:extLst>
              <a:ext uri="{FF2B5EF4-FFF2-40B4-BE49-F238E27FC236}">
                <a16:creationId xmlns:a16="http://schemas.microsoft.com/office/drawing/2014/main" id="{16878509-3051-0A90-4AB8-280432DCB66D}"/>
              </a:ext>
            </a:extLst>
          </p:cNvPr>
          <p:cNvSpPr/>
          <p:nvPr userDrawn="1"/>
        </p:nvSpPr>
        <p:spPr>
          <a:xfrm>
            <a:off x="4689325" y="1828250"/>
            <a:ext cx="1972800" cy="14871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Box 2">
            <a:extLst>
              <a:ext uri="{FF2B5EF4-FFF2-40B4-BE49-F238E27FC236}">
                <a16:creationId xmlns:a16="http://schemas.microsoft.com/office/drawing/2014/main" id="{0700E771-3638-EA97-F738-BBB5426B7E7A}"/>
              </a:ext>
            </a:extLst>
          </p:cNvPr>
          <p:cNvSpPr/>
          <p:nvPr userDrawn="1"/>
        </p:nvSpPr>
        <p:spPr>
          <a:xfrm>
            <a:off x="6942600" y="228100"/>
            <a:ext cx="1972800" cy="1372500"/>
          </a:xfrm>
          <a:prstGeom prst="roundRect">
            <a:avLst>
              <a:gd name="adj" fmla="val 6558"/>
            </a:avLst>
          </a:prstGeom>
          <a:solidFill>
            <a:srgbClr val="6FA0B0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Box 1">
            <a:extLst>
              <a:ext uri="{FF2B5EF4-FFF2-40B4-BE49-F238E27FC236}">
                <a16:creationId xmlns:a16="http://schemas.microsoft.com/office/drawing/2014/main" id="{81FBD050-DAA1-AB3B-8C03-47EE225D0574}"/>
              </a:ext>
            </a:extLst>
          </p:cNvPr>
          <p:cNvSpPr/>
          <p:nvPr userDrawn="1"/>
        </p:nvSpPr>
        <p:spPr>
          <a:xfrm>
            <a:off x="4689325" y="228100"/>
            <a:ext cx="1972800" cy="1372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6">
            <a:extLst>
              <a:ext uri="{FF2B5EF4-FFF2-40B4-BE49-F238E27FC236}">
                <a16:creationId xmlns:a16="http://schemas.microsoft.com/office/drawing/2014/main" id="{32D56E46-52AE-F179-2B00-397E71E5ABC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968560" y="434816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T6</a:t>
            </a:r>
          </a:p>
        </p:txBody>
      </p:sp>
      <p:sp>
        <p:nvSpPr>
          <p:cNvPr id="36" name="S6">
            <a:extLst>
              <a:ext uri="{FF2B5EF4-FFF2-40B4-BE49-F238E27FC236}">
                <a16:creationId xmlns:a16="http://schemas.microsoft.com/office/drawing/2014/main" id="{3F39A7C9-B25D-55DA-D3AB-3435C5B88E5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178109" y="3624305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S6</a:t>
            </a:r>
          </a:p>
        </p:txBody>
      </p:sp>
      <p:sp>
        <p:nvSpPr>
          <p:cNvPr id="33" name="T5">
            <a:extLst>
              <a:ext uri="{FF2B5EF4-FFF2-40B4-BE49-F238E27FC236}">
                <a16:creationId xmlns:a16="http://schemas.microsoft.com/office/drawing/2014/main" id="{0B5685A9-FDB8-FEBE-3E31-8E407964B82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715286" y="4349674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T5</a:t>
            </a:r>
          </a:p>
        </p:txBody>
      </p:sp>
      <p:sp>
        <p:nvSpPr>
          <p:cNvPr id="34" name="S5">
            <a:extLst>
              <a:ext uri="{FF2B5EF4-FFF2-40B4-BE49-F238E27FC236}">
                <a16:creationId xmlns:a16="http://schemas.microsoft.com/office/drawing/2014/main" id="{8DA50706-B5F2-D94F-030C-1A23BF8B61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24837" y="362984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S5</a:t>
            </a:r>
          </a:p>
        </p:txBody>
      </p:sp>
      <p:sp>
        <p:nvSpPr>
          <p:cNvPr id="31" name="T4">
            <a:extLst>
              <a:ext uri="{FF2B5EF4-FFF2-40B4-BE49-F238E27FC236}">
                <a16:creationId xmlns:a16="http://schemas.microsoft.com/office/drawing/2014/main" id="{F2499298-90A5-1CD7-DD63-A726C530B0E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968560" y="2718487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T4</a:t>
            </a:r>
          </a:p>
        </p:txBody>
      </p:sp>
      <p:sp>
        <p:nvSpPr>
          <p:cNvPr id="30" name="S4">
            <a:extLst>
              <a:ext uri="{FF2B5EF4-FFF2-40B4-BE49-F238E27FC236}">
                <a16:creationId xmlns:a16="http://schemas.microsoft.com/office/drawing/2014/main" id="{38E1BE4E-62C2-9700-C34C-ADA44F32F7A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78112" y="1971852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S4</a:t>
            </a:r>
          </a:p>
        </p:txBody>
      </p:sp>
      <p:sp>
        <p:nvSpPr>
          <p:cNvPr id="28" name="T3">
            <a:extLst>
              <a:ext uri="{FF2B5EF4-FFF2-40B4-BE49-F238E27FC236}">
                <a16:creationId xmlns:a16="http://schemas.microsoft.com/office/drawing/2014/main" id="{5E872498-8244-BB4D-5BB5-63D51AD01A5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25346" y="2718488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T3</a:t>
            </a:r>
          </a:p>
        </p:txBody>
      </p:sp>
      <p:sp>
        <p:nvSpPr>
          <p:cNvPr id="27" name="S3">
            <a:extLst>
              <a:ext uri="{FF2B5EF4-FFF2-40B4-BE49-F238E27FC236}">
                <a16:creationId xmlns:a16="http://schemas.microsoft.com/office/drawing/2014/main" id="{0BEF9756-9E05-32D6-CFC4-E7548FF2509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24837" y="1971852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S3</a:t>
            </a:r>
          </a:p>
        </p:txBody>
      </p:sp>
      <p:sp>
        <p:nvSpPr>
          <p:cNvPr id="25" name="T2">
            <a:extLst>
              <a:ext uri="{FF2B5EF4-FFF2-40B4-BE49-F238E27FC236}">
                <a16:creationId xmlns:a16="http://schemas.microsoft.com/office/drawing/2014/main" id="{9964FF79-2010-0B59-5D28-A0610E91BF5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68561" y="1034874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T2</a:t>
            </a:r>
          </a:p>
        </p:txBody>
      </p:sp>
      <p:sp>
        <p:nvSpPr>
          <p:cNvPr id="24" name="S2">
            <a:extLst>
              <a:ext uri="{FF2B5EF4-FFF2-40B4-BE49-F238E27FC236}">
                <a16:creationId xmlns:a16="http://schemas.microsoft.com/office/drawing/2014/main" id="{874B9260-89CC-3FA7-37A5-3EF8F7D688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78112" y="31504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S2</a:t>
            </a:r>
          </a:p>
        </p:txBody>
      </p:sp>
      <p:sp>
        <p:nvSpPr>
          <p:cNvPr id="9" name="T1">
            <a:extLst>
              <a:ext uri="{FF2B5EF4-FFF2-40B4-BE49-F238E27FC236}">
                <a16:creationId xmlns:a16="http://schemas.microsoft.com/office/drawing/2014/main" id="{1BE5A17A-5F33-81E2-26EC-A0DAA18CB8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25346" y="103487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T1</a:t>
            </a:r>
          </a:p>
        </p:txBody>
      </p:sp>
      <p:sp>
        <p:nvSpPr>
          <p:cNvPr id="10" name="S1">
            <a:extLst>
              <a:ext uri="{FF2B5EF4-FFF2-40B4-BE49-F238E27FC236}">
                <a16:creationId xmlns:a16="http://schemas.microsoft.com/office/drawing/2014/main" id="{CC6A8D8A-EC56-F6FF-2438-7259D9B3ECD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24836" y="30903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S1</a:t>
            </a:r>
          </a:p>
        </p:txBody>
      </p:sp>
      <p:sp>
        <p:nvSpPr>
          <p:cNvPr id="5" name="Caveat">
            <a:extLst>
              <a:ext uri="{FF2B5EF4-FFF2-40B4-BE49-F238E27FC236}">
                <a16:creationId xmlns:a16="http://schemas.microsoft.com/office/drawing/2014/main" id="{202E3C1E-ECBD-D44E-1555-6B8DEFE3FCC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7" name="Description">
            <a:extLst>
              <a:ext uri="{FF2B5EF4-FFF2-40B4-BE49-F238E27FC236}">
                <a16:creationId xmlns:a16="http://schemas.microsoft.com/office/drawing/2014/main" id="{92348D99-0795-9A72-F563-638ECDFD3DB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6949" y="1337617"/>
            <a:ext cx="3643235" cy="2900605"/>
          </a:xfrm>
          <a:prstGeom prst="rect">
            <a:avLst/>
          </a:prstGeom>
        </p:spPr>
        <p:txBody>
          <a:bodyPr lIns="0" tIns="0" rIns="0" bIns="9144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" name="Headline">
            <a:extLst>
              <a:ext uri="{FF2B5EF4-FFF2-40B4-BE49-F238E27FC236}">
                <a16:creationId xmlns:a16="http://schemas.microsoft.com/office/drawing/2014/main" id="{B09499F6-BC55-C610-F299-3D2DD8AE656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6950" y="905277"/>
            <a:ext cx="3643236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21858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>
            <a:extLst>
              <a:ext uri="{FF2B5EF4-FFF2-40B4-BE49-F238E27FC236}">
                <a16:creationId xmlns:a16="http://schemas.microsoft.com/office/drawing/2014/main" id="{DD3EA90A-865C-03E5-B5F0-A4ED179B60D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4" name="Chart">
            <a:extLst>
              <a:ext uri="{FF2B5EF4-FFF2-40B4-BE49-F238E27FC236}">
                <a16:creationId xmlns:a16="http://schemas.microsoft.com/office/drawing/2014/main" id="{AECAB45E-4EE6-5553-DE6E-598F4119C1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015" y="1074944"/>
            <a:ext cx="8394804" cy="30573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aveat">
            <a:extLst>
              <a:ext uri="{FF2B5EF4-FFF2-40B4-BE49-F238E27FC236}">
                <a16:creationId xmlns:a16="http://schemas.microsoft.com/office/drawing/2014/main" id="{57AD7B22-0D0A-A35B-73D9-26EAF55C1B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33463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ll banner 2">
            <a:extLst>
              <a:ext uri="{FF2B5EF4-FFF2-40B4-BE49-F238E27FC236}">
                <a16:creationId xmlns:a16="http://schemas.microsoft.com/office/drawing/2014/main" id="{1D123B55-7813-239B-B556-6A1A3817E113}"/>
              </a:ext>
            </a:extLst>
          </p:cNvPr>
          <p:cNvSpPr/>
          <p:nvPr userDrawn="1"/>
        </p:nvSpPr>
        <p:spPr>
          <a:xfrm>
            <a:off x="6942725" y="3656225"/>
            <a:ext cx="1972800" cy="1198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Small banner 1">
            <a:extLst>
              <a:ext uri="{FF2B5EF4-FFF2-40B4-BE49-F238E27FC236}">
                <a16:creationId xmlns:a16="http://schemas.microsoft.com/office/drawing/2014/main" id="{08AD0C49-8E86-619F-0623-B44004D02AA9}"/>
              </a:ext>
            </a:extLst>
          </p:cNvPr>
          <p:cNvSpPr/>
          <p:nvPr userDrawn="1"/>
        </p:nvSpPr>
        <p:spPr>
          <a:xfrm>
            <a:off x="4698125" y="3656225"/>
            <a:ext cx="1972800" cy="1198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Chart banner">
            <a:extLst>
              <a:ext uri="{FF2B5EF4-FFF2-40B4-BE49-F238E27FC236}">
                <a16:creationId xmlns:a16="http://schemas.microsoft.com/office/drawing/2014/main" id="{73F34A91-B456-1D09-3458-BDF209756FEC}"/>
              </a:ext>
            </a:extLst>
          </p:cNvPr>
          <p:cNvSpPr/>
          <p:nvPr userDrawn="1"/>
        </p:nvSpPr>
        <p:spPr>
          <a:xfrm>
            <a:off x="4677363" y="1049337"/>
            <a:ext cx="4238162" cy="2482988"/>
          </a:xfrm>
          <a:prstGeom prst="roundRect">
            <a:avLst>
              <a:gd name="adj" fmla="val 5220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FA0B0"/>
              </a:solidFill>
            </a:endParaRPr>
          </a:p>
        </p:txBody>
      </p:sp>
      <p:sp>
        <p:nvSpPr>
          <p:cNvPr id="27" name="T2">
            <a:extLst>
              <a:ext uri="{FF2B5EF4-FFF2-40B4-BE49-F238E27FC236}">
                <a16:creationId xmlns:a16="http://schemas.microsoft.com/office/drawing/2014/main" id="{C450B64D-DA09-333E-0063-12577CA6EA0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4576" y="4355306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T2</a:t>
            </a:r>
          </a:p>
        </p:txBody>
      </p:sp>
      <p:sp>
        <p:nvSpPr>
          <p:cNvPr id="26" name="S2">
            <a:extLst>
              <a:ext uri="{FF2B5EF4-FFF2-40B4-BE49-F238E27FC236}">
                <a16:creationId xmlns:a16="http://schemas.microsoft.com/office/drawing/2014/main" id="{4A6E3F83-E0AA-D379-E4C4-E9408FDDEF3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200900" y="369093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S2</a:t>
            </a:r>
          </a:p>
        </p:txBody>
      </p:sp>
      <p:sp>
        <p:nvSpPr>
          <p:cNvPr id="25" name="T1">
            <a:extLst>
              <a:ext uri="{FF2B5EF4-FFF2-40B4-BE49-F238E27FC236}">
                <a16:creationId xmlns:a16="http://schemas.microsoft.com/office/drawing/2014/main" id="{014ABE38-8596-BD69-EA6F-1EA6EC73020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49800" y="434816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T1</a:t>
            </a:r>
          </a:p>
        </p:txBody>
      </p:sp>
      <p:sp>
        <p:nvSpPr>
          <p:cNvPr id="23" name="S1">
            <a:extLst>
              <a:ext uri="{FF2B5EF4-FFF2-40B4-BE49-F238E27FC236}">
                <a16:creationId xmlns:a16="http://schemas.microsoft.com/office/drawing/2014/main" id="{2286F376-A1F5-B6B9-35E1-7CCDE334BB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3637" y="3674195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S1</a:t>
            </a:r>
          </a:p>
        </p:txBody>
      </p:sp>
      <p:sp>
        <p:nvSpPr>
          <p:cNvPr id="19" name="Chart">
            <a:extLst>
              <a:ext uri="{FF2B5EF4-FFF2-40B4-BE49-F238E27FC236}">
                <a16:creationId xmlns:a16="http://schemas.microsoft.com/office/drawing/2014/main" id="{74D1CF16-5119-CCE0-D31B-4A89EED203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50593" y="1414462"/>
            <a:ext cx="4086225" cy="207168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21" name="Chart Title">
            <a:extLst>
              <a:ext uri="{FF2B5EF4-FFF2-40B4-BE49-F238E27FC236}">
                <a16:creationId xmlns:a16="http://schemas.microsoft.com/office/drawing/2014/main" id="{2B3CABE6-EC01-0BA7-16F0-EB41B81E30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50592" y="1072356"/>
            <a:ext cx="4086225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200" b="0" i="0" u="none" strike="noStrike" cap="none" dirty="0">
                <a:solidFill>
                  <a:srgbClr val="6FA0B0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7" name="Caveat">
            <a:extLst>
              <a:ext uri="{FF2B5EF4-FFF2-40B4-BE49-F238E27FC236}">
                <a16:creationId xmlns:a16="http://schemas.microsoft.com/office/drawing/2014/main" id="{5E8FA4F9-0C49-6009-A941-3D9CEA1CC9C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15" name="Description">
            <a:extLst>
              <a:ext uri="{FF2B5EF4-FFF2-40B4-BE49-F238E27FC236}">
                <a16:creationId xmlns:a16="http://schemas.microsoft.com/office/drawing/2014/main" id="{C2800F4D-CE08-382A-2747-6873BFF0DD8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1325" y="1049337"/>
            <a:ext cx="4059237" cy="31654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Headline">
            <a:extLst>
              <a:ext uri="{FF2B5EF4-FFF2-40B4-BE49-F238E27FC236}">
                <a16:creationId xmlns:a16="http://schemas.microsoft.com/office/drawing/2014/main" id="{690A6B6D-7B28-28AB-B7C4-C9069E9FBC7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87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x 2">
            <a:extLst>
              <a:ext uri="{FF2B5EF4-FFF2-40B4-BE49-F238E27FC236}">
                <a16:creationId xmlns:a16="http://schemas.microsoft.com/office/drawing/2014/main" id="{F69F73A8-85C4-91A7-9B05-2600C23F8C1F}"/>
              </a:ext>
            </a:extLst>
          </p:cNvPr>
          <p:cNvSpPr/>
          <p:nvPr userDrawn="1"/>
        </p:nvSpPr>
        <p:spPr>
          <a:xfrm>
            <a:off x="476250" y="1135975"/>
            <a:ext cx="3933900" cy="34857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914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Box 1">
            <a:extLst>
              <a:ext uri="{FF2B5EF4-FFF2-40B4-BE49-F238E27FC236}">
                <a16:creationId xmlns:a16="http://schemas.microsoft.com/office/drawing/2014/main" id="{250767FF-304E-F946-4635-F7FBD65D6C04}"/>
              </a:ext>
            </a:extLst>
          </p:cNvPr>
          <p:cNvSpPr/>
          <p:nvPr userDrawn="1"/>
        </p:nvSpPr>
        <p:spPr>
          <a:xfrm>
            <a:off x="4819650" y="1135975"/>
            <a:ext cx="3933900" cy="34857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914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359BF441-003C-6FA1-2A4E-4747189E04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53981" y="1679643"/>
            <a:ext cx="3665238" cy="28275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 2</a:t>
            </a:r>
          </a:p>
        </p:txBody>
      </p:sp>
      <p:sp>
        <p:nvSpPr>
          <p:cNvPr id="7" name="Chart 1">
            <a:extLst>
              <a:ext uri="{FF2B5EF4-FFF2-40B4-BE49-F238E27FC236}">
                <a16:creationId xmlns:a16="http://schemas.microsoft.com/office/drawing/2014/main" id="{C6EEABEE-478E-9410-1BC4-EB4A12A4227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2508" y="1679643"/>
            <a:ext cx="3665238" cy="28275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 1</a:t>
            </a:r>
          </a:p>
        </p:txBody>
      </p:sp>
      <p:sp>
        <p:nvSpPr>
          <p:cNvPr id="9" name="Caveat">
            <a:extLst>
              <a:ext uri="{FF2B5EF4-FFF2-40B4-BE49-F238E27FC236}">
                <a16:creationId xmlns:a16="http://schemas.microsoft.com/office/drawing/2014/main" id="{51E6F9C8-A17F-45A2-B445-ED12C289B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672117"/>
            <a:ext cx="4230070" cy="26245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12" name="Chart Title 2">
            <a:extLst>
              <a:ext uri="{FF2B5EF4-FFF2-40B4-BE49-F238E27FC236}">
                <a16:creationId xmlns:a16="http://schemas.microsoft.com/office/drawing/2014/main" id="{2A449A0D-B560-7F10-B597-A94375833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53682" y="1202163"/>
            <a:ext cx="3665537" cy="42703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  <a:lvl2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2pPr>
            <a:lvl3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4pPr>
            <a:lvl5pPr>
              <a:defRPr lang="en-US" sz="15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lvl="0"/>
            <a:r>
              <a:rPr lang="en-US" dirty="0"/>
              <a:t>Chart Title 2</a:t>
            </a:r>
          </a:p>
        </p:txBody>
      </p:sp>
      <p:sp>
        <p:nvSpPr>
          <p:cNvPr id="11" name="Chart Title 1">
            <a:extLst>
              <a:ext uri="{FF2B5EF4-FFF2-40B4-BE49-F238E27FC236}">
                <a16:creationId xmlns:a16="http://schemas.microsoft.com/office/drawing/2014/main" id="{831C5ACC-9F83-42AA-19BB-858C319466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2508" y="1202163"/>
            <a:ext cx="3665537" cy="42703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  <a:lvl2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2pPr>
            <a:lvl3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4pPr>
            <a:lvl5pPr>
              <a:defRPr lang="en-US" sz="15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lvl="0"/>
            <a:r>
              <a:rPr lang="en-US" dirty="0"/>
              <a:t>Chart Title 1</a:t>
            </a:r>
          </a:p>
        </p:txBody>
      </p:sp>
      <p:sp>
        <p:nvSpPr>
          <p:cNvPr id="4" name="Headline">
            <a:extLst>
              <a:ext uri="{FF2B5EF4-FFF2-40B4-BE49-F238E27FC236}">
                <a16:creationId xmlns:a16="http://schemas.microsoft.com/office/drawing/2014/main" id="{FEF9E267-8D19-8A47-2D79-9EA4CDBD6D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7551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E3414-2AC6-ACBB-B1E0-92EF3BF63A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6889-1F3E-9E0F-6958-33EEC00B53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26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Poppins SemiBold</vt:lpstr>
      <vt:lpstr>Poppins</vt:lpstr>
      <vt:lpstr>Georgia</vt:lpstr>
      <vt:lpstr>Arial</vt:lpstr>
      <vt:lpstr>Calibri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 Chuin Siang</dc:creator>
  <cp:lastModifiedBy>Bu Chuin Siang</cp:lastModifiedBy>
  <cp:revision>24</cp:revision>
  <dcterms:modified xsi:type="dcterms:W3CDTF">2023-04-06T20:26:04Z</dcterms:modified>
</cp:coreProperties>
</file>