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cf8a316c45021f7af070e8753044a96d07540514.pdf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accc575bb9fa3a91ca323c18c32140dd818cc8eb.pdf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4ad429326916491b1a87f2b4827a510e39a6d5fd.pdf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lschal</cp:lastModifiedBy>
  <cp:revision>3</cp:revision>
  <dcterms:created xsi:type="dcterms:W3CDTF">2017-02-13T16:18:36Z</dcterms:created>
  <dcterms:modified xsi:type="dcterms:W3CDTF">2024-09-30T15:08:59Z</dcterms:modified>
  <cp:category/>
</cp:coreProperties>
</file>