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40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3995280"/>
            <a:ext cx="4038600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457200" y="3995280"/>
            <a:ext cx="4038600" cy="2116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765960-6970-38B1-EF6E-3D463ABB758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8200" y="1665362"/>
            <a:ext cx="4038600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09D6DE8-E4D6-1BE9-EE45-1DD7D7E1D03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1665362"/>
            <a:ext cx="4038600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0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Mark Heckmann</cp:lastModifiedBy>
  <cp:revision>6</cp:revision>
  <dcterms:created xsi:type="dcterms:W3CDTF">2017-02-13T16:18:36Z</dcterms:created>
  <dcterms:modified xsi:type="dcterms:W3CDTF">2024-09-08T13:08:19Z</dcterms:modified>
  <cp:category/>
</cp:coreProperties>
</file>