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7"/>
  </p:sld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40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tags" Target="tags/tag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3995280"/>
            <a:ext cx="4038600" cy="21168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1"/>
          </p:nvPr>
        </p:nvSpPr>
        <p:spPr>
          <a:xfrm>
            <a:off x="457200" y="3995280"/>
            <a:ext cx="4038600" cy="21168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765960-6970-38B1-EF6E-3D463ABB758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8200" y="1665362"/>
            <a:ext cx="4038600" cy="21168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09D6DE8-E4D6-1BE9-EE45-1DD7D7E1D03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1665362"/>
            <a:ext cx="4038600" cy="21168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02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3995280"/>
            <a:ext cx="4038600" cy="2116833"/>
          </a:xfrm>
        </p:spPr>
        <p:txBody>
          <a:bodyPr/>
          <a:lstStyle/>
          <a:p>
            <a:r>
              <a:rPr/>
              <a:t>type = body, id = 1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1"/>
          </p:nvPr>
        </p:nvSpPr>
        <p:spPr>
          <a:xfrm>
            <a:off x="457200" y="3995280"/>
            <a:ext cx="4038600" cy="2116832"/>
          </a:xfrm>
        </p:spPr>
        <p:txBody>
          <a:bodyPr/>
          <a:lstStyle/>
          <a:p>
            <a:r>
              <a:rPr/>
              <a:t>type = body, id = 2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4"/>
          </p:nvPr>
        </p:nvSpPr>
        <p:spPr>
          <a:xfrm>
            <a:off x="4648200" y="1665362"/>
            <a:ext cx="4038600" cy="2116833"/>
          </a:xfrm>
        </p:spPr>
        <p:txBody>
          <a:bodyPr/>
          <a:lstStyle/>
          <a:p>
            <a:r>
              <a:rPr/>
              <a:t>type = body, id = 3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5"/>
          </p:nvPr>
        </p:nvSpPr>
        <p:spPr>
          <a:xfrm>
            <a:off x="457200" y="1665362"/>
            <a:ext cx="4038600" cy="2116833"/>
          </a:xfrm>
        </p:spPr>
        <p:txBody>
          <a:bodyPr/>
          <a:lstStyle/>
          <a:p>
            <a:r>
              <a:rPr/>
              <a:t>type = body, id = 4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6</cp:revision>
  <dcterms:created xsi:type="dcterms:W3CDTF">2017-02-13T16:18:36Z</dcterms:created>
  <dcterms:modified xsi:type="dcterms:W3CDTF">2024-09-08T15:32:32Z</dcterms:modified>
  <cp:category/>
</cp:coreProperties>
</file>