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Master" Target="slideMasters/slideMaster2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Datumsplatzhalter 2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Majid Eismann</dc:creator>
  <cp:lastModifiedBy>markheckmann</cp:lastModifiedBy>
  <cp:revision>8</cp:revision>
  <dcterms:created xsi:type="dcterms:W3CDTF">2024-07-26T13:18:32Z</dcterms:created>
  <dcterms:modified xsi:type="dcterms:W3CDTF">2024-07-27T13:51:51Z</dcterms:modified>
</cp:coreProperties>
</file>