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1" r:id="rId2"/>
  </p:sldMasterIdLst>
  <p:notesMasterIdLst>
    <p:notesMasterId r:id="rId3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1"/>
    <p:restoredTop sz="94630"/>
  </p:normalViewPr>
  <p:slideViewPr>
    <p:cSldViewPr snapToGrid="0">
      <p:cViewPr varScale="1">
        <p:scale>
          <a:sx n="111" d="100"/>
          <a:sy n="111" d="100"/>
        </p:scale>
        <p:origin x="24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notesMaster" Target="notesMasters/notesMaster1.xml"/>
<Relationship Id="rId7" Type="http://schemas.openxmlformats.org/officeDocument/2006/relationships/tableStyles" Target="tableStyles.xml"/>
<Relationship Id="rId2" Type="http://schemas.openxmlformats.org/officeDocument/2006/relationships/slideMaster" Target="slideMasters/slideMaster2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56A88-2B4D-3F42-9BF2-3A0310B4E0C7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B656-AC6B-BA4F-AEAE-8B8ADB102F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338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_rels/slideLayout5.xml.rels><?xml version="1.0" encoding="UTF-8" standalone="yes"?>

<Relationships  xmlns="http://schemas.openxmlformats.org/package/2006/relationships">
<Relationship Id="rId1" Type="http://schemas.openxmlformats.org/officeDocument/2006/relationships/slideMaster" Target="../slideMasters/slideMaster2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040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274292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Datumsplatzhalter 2">
            <a:extLst>
              <a:ext uri="{FF2B5EF4-FFF2-40B4-BE49-F238E27FC236}">
                <a16:creationId xmlns:a16="http://schemas.microsoft.com/office/drawing/2014/main" id="{4607B258-476D-2F13-CDAE-7E68BABB2B5E}"/>
              </a:ext>
            </a:extLst>
          </p:cNvPr>
          <p:cNvSpPr txBox="1">
            <a:spLocks/>
          </p:cNvSpPr>
          <p:nvPr userDrawn="1"/>
        </p:nvSpPr>
        <p:spPr>
          <a:xfrm>
            <a:off x="838200" y="63546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AA12FB-A6BA-CC46-9FF2-D67DE0E45996}" type="datetimeFigureOut">
              <a:rPr lang="de-DE" smtClean="0"/>
              <a:pPr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6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D5403-B7BA-AAE3-FB02-8B399A8AE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AC30966-BB84-63FC-89C5-444A8556F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9EEC2-F23F-215A-3241-782448983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BF188B-954D-5718-5229-89FC0F56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87DDF9-4BFA-0F59-0A9E-E9268074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D3ADCE9E-3722-F70D-6C76-AC1A5FAEAE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38600" y="6356350"/>
            <a:ext cx="4114800" cy="254515"/>
          </a:xfrm>
        </p:spPr>
        <p:txBody>
          <a:bodyPr/>
          <a:lstStyle>
            <a:lvl1pPr marL="0" indent="0">
              <a:buNone/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Legacy</a:t>
            </a:r>
          </a:p>
        </p:txBody>
      </p:sp>
    </p:spTree>
    <p:extLst>
      <p:ext uri="{BB962C8B-B14F-4D97-AF65-F5344CB8AC3E}">
        <p14:creationId xmlns:p14="http://schemas.microsoft.com/office/powerpoint/2010/main" val="341919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du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1BBF3-ABE0-A13E-74FD-9A2AB896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9F616A-148A-B392-C614-6889993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652A71-F8DC-96A3-75AD-E01D2DEE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0A8F07-570C-89A3-F0D5-B5531B58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19AE6A2-BED8-A744-8D6B-BD8AAE84D0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203450"/>
            <a:ext cx="3200400" cy="341153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1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38E2FB8-0247-4939-DD90-E578348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9127A9-4E81-D927-EDE9-80668B38D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B47F94-25F2-1074-4622-592DFC027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A12FB-A6BA-CC46-9FF2-D67DE0E45996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261BD-2557-D493-650C-AD0EBE6A3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E3039-99C1-B6F2-C6A4-9F8C1A1A0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C0802-B2EF-5146-8FF8-72A8EA76BA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954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E45A5-9C9D-D8E8-5B84-9B07668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73C17-5744-C892-E5C1-BB1F2EF1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5F481-043A-C13D-BF9E-BD28782B8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D69F6-FDAB-CE42-9940-F763B9378CB4}" type="datetimeFigureOut">
              <a:rPr lang="de-DE" smtClean="0"/>
              <a:t>27.07.24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7C210D-5572-ED42-A5E2-16C94D62B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B8260-2303-498C-C1AA-8CB8F08F21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F5DF-5587-CC42-9CC8-16E7600DAF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2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Master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0</vt:i4>
      </vt:variant>
    </vt:vector>
  </HeadingPairs>
  <TitlesOfParts>
    <vt:vector size="5" baseType="lpstr">
      <vt:lpstr>Aptos</vt:lpstr>
      <vt:lpstr>Aptos Display</vt:lpstr>
      <vt:lpstr>Arial</vt:lpstr>
      <vt:lpstr>Master1</vt:lpstr>
      <vt:lpstr>Master2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Majid Eismann</dc:creator>
  <cp:lastModifiedBy>markheckmann</cp:lastModifiedBy>
  <cp:revision>8</cp:revision>
  <dcterms:created xsi:type="dcterms:W3CDTF">2024-07-26T13:18:32Z</dcterms:created>
  <dcterms:modified xsi:type="dcterms:W3CDTF">2024-08-21T11:14:31Z</dcterms:modified>
</cp:coreProperties>
</file>