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5"/>
  </p:normalViewPr>
  <p:slideViewPr>
    <p:cSldViewPr>
      <p:cViewPr varScale="1">
        <p:scale>
          <a:sx n="160" d="100"/>
          <a:sy n="160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8B213-B15E-3ADD-00F1-51BE73CC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2946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1B76C-E351-2B9F-71FD-5AD570995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88509-9961-0930-3103-F661C742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2051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30A49-06B5-7AB6-D3ED-2E7D2E811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79E80-403D-A631-418D-3FD25059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7586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DCFAC-B272-A4C4-BD9A-3D3BDCA27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5FD4D-C710-9AF0-2479-AFCB3C4C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3087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Macintosh PowerPoint</Application>
  <PresentationFormat>Bildschirmpräsentation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1</vt:lpstr>
      <vt:lpstr>2</vt:lpstr>
      <vt:lpstr>3</vt:lpstr>
      <vt:lpstr>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5</cp:revision>
  <dcterms:created xsi:type="dcterms:W3CDTF">2017-02-13T16:18:36Z</dcterms:created>
  <dcterms:modified xsi:type="dcterms:W3CDTF">2025-02-07T14:20:59Z</dcterms:modified>
  <cp:category/>
</cp:coreProperties>
</file>