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CA59-7D1E-46CC-B11C-DF2B0915E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B2C65-61B2-4654-8B5B-A574BC7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CC2C9-EEFB-41A2-AC80-90A14B2F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B7E6-CC5C-45DD-B241-AEE8AB8F29C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60FA2-618F-44BB-9042-3C0A7F23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FAD9-5192-4840-BF66-BCCE7E7A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8924-B706-4E59-8512-683329D0D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1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1194-A33C-4157-9DF9-B03FA867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D7C5A-3485-40B3-8E07-215C9A3BE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D62C4-4E4E-43D9-9ABB-F466C0F2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B7E6-CC5C-45DD-B241-AEE8AB8F29C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F544-743F-4C55-AF29-30337271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7335-39E4-4372-BFEF-44D1E718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8924-B706-4E59-8512-683329D0D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70E2B-09A8-4630-A9B7-EF87F5E07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C8659-DF4D-45F0-BFD4-AB9C0E8C3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B06F-895E-4B28-8C25-4BE611CE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B7E6-CC5C-45DD-B241-AEE8AB8F29C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FC36-49A3-42D4-8281-67E17DA9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6BDD-50F7-420C-893A-CDD0D9A6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8924-B706-4E59-8512-683329D0D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41BA-5665-47F9-9E1C-1B6BA7F9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E364-295F-4640-81B0-E1D27509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F301-418F-405C-8DCB-8B04C814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B7E6-CC5C-45DD-B241-AEE8AB8F29C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272E-DE7B-4C17-A333-0D08A147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FD6A-6005-4F43-B23B-ED839A4D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8924-B706-4E59-8512-683329D0D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2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BBE1-1232-481F-BF73-93D7B6A4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EF9FC-6218-4DFE-ABA1-C2B5845E1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62A2-0E5F-422A-8D15-E8A668B6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B7E6-CC5C-45DD-B241-AEE8AB8F29C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617F-63B1-44AC-8BFE-5CF0F9D5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23364-CAE7-4765-943D-95370A36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8924-B706-4E59-8512-683329D0D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9817-99EB-4499-AAA9-004FDF04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7AB1-C4AE-45E3-942B-FD508643A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77BF7-5A24-49DB-9212-174047D96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23F6F-7B30-4C3A-A9DB-20C19352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B7E6-CC5C-45DD-B241-AEE8AB8F29C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153B0-FA86-45A4-9BF2-C832EF27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ED670-27A1-4D97-BC98-418407A1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8924-B706-4E59-8512-683329D0D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094F-7F4B-4CC7-9426-18C89E0A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2CDD0-7485-4D42-AB26-E7A6716A7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D466E-1F83-4C28-8854-5B996B0D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8A762-0D16-4D3B-962D-14E313DB8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74A4B-D490-4A19-B68E-642BDEE11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54E57-5655-496C-AB6F-A20BF3E9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B7E6-CC5C-45DD-B241-AEE8AB8F29C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9E0A5-3384-475C-A07B-C664AAD3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04FB3-28BA-4261-B6B1-26FDB558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8924-B706-4E59-8512-683329D0D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6C84-9CCA-49B7-B275-0F4A5D3B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B1DD1-5613-4EB0-9824-2B3EB98D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B7E6-CC5C-45DD-B241-AEE8AB8F29C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21818-6000-46EE-B3A9-249675C1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9C88F-6D40-4D44-BC6E-0F2F39E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8924-B706-4E59-8512-683329D0D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2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32CC9-1CDE-4803-9129-CEF5C82E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B7E6-CC5C-45DD-B241-AEE8AB8F29C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A6D79-A26F-4D77-A1A7-6A9C3E62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5641D-B9F8-41AD-B312-2D7F9E9D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8924-B706-4E59-8512-683329D0D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6FBA-27AB-4284-9BB0-4D0B0CBC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E9D8F-0194-430E-A146-70E5F026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97EE6-E0C8-40A0-8EC4-FE6F6AA57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87EEC-ABA0-43EF-A628-87025DBB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B7E6-CC5C-45DD-B241-AEE8AB8F29C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E7F2C-8073-419B-A000-BF8EB6C5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55091-F6CC-4BA9-8412-41F9AD78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8924-B706-4E59-8512-683329D0D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4D73-F115-45D5-B722-CA884A65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DFA37-FCEE-4566-A3DF-EC691BE9C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5EC76-AD0D-48EE-850B-B4C75FFD6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3940D-E79C-4DA2-A1C0-61BBB55C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B7E6-CC5C-45DD-B241-AEE8AB8F29C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E3CB4-C380-4126-9762-6790D3A5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EC5CE-BB74-46FE-9744-C72C9FA2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8924-B706-4E59-8512-683329D0D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C30C9-F75A-449A-9D15-00AC8CDE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188B-21D7-4B20-B27B-8969DF48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2D1C-DB44-4D6F-8B05-788541BF9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B7E6-CC5C-45DD-B241-AEE8AB8F29C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0EEA8-F1C0-4778-818C-8BD938CA3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DD54-52D6-4EB9-9A24-D06FC4D18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18924-B706-4E59-8512-683329D0D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7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18DB51-80B5-482E-A54E-35FC0007AB85}"/>
              </a:ext>
            </a:extLst>
          </p:cNvPr>
          <p:cNvSpPr/>
          <p:nvPr/>
        </p:nvSpPr>
        <p:spPr>
          <a:xfrm>
            <a:off x="1931257" y="1989651"/>
            <a:ext cx="1265766" cy="664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EB6FCDB-D077-45EA-BD86-26B0C453105C}"/>
              </a:ext>
            </a:extLst>
          </p:cNvPr>
          <p:cNvSpPr/>
          <p:nvPr/>
        </p:nvSpPr>
        <p:spPr>
          <a:xfrm>
            <a:off x="3955375" y="1916647"/>
            <a:ext cx="1632776" cy="8510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875AEA-2C95-464E-BACB-989790E22C0F}"/>
              </a:ext>
            </a:extLst>
          </p:cNvPr>
          <p:cNvSpPr/>
          <p:nvPr/>
        </p:nvSpPr>
        <p:spPr>
          <a:xfrm>
            <a:off x="5401144" y="4274705"/>
            <a:ext cx="1270000" cy="61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E5443-7043-4DEA-A8E0-84D0B977C80F}"/>
              </a:ext>
            </a:extLst>
          </p:cNvPr>
          <p:cNvSpPr txBox="1"/>
          <p:nvPr/>
        </p:nvSpPr>
        <p:spPr>
          <a:xfrm>
            <a:off x="772147" y="72166"/>
            <a:ext cx="1012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Database for Small Business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72600B-A5F3-48A7-A85E-A226CE946FA2}"/>
              </a:ext>
            </a:extLst>
          </p:cNvPr>
          <p:cNvSpPr/>
          <p:nvPr/>
        </p:nvSpPr>
        <p:spPr>
          <a:xfrm>
            <a:off x="1675098" y="763648"/>
            <a:ext cx="1778083" cy="757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#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497028-ADE0-48B3-8A2D-6DE849BCE0E6}"/>
              </a:ext>
            </a:extLst>
          </p:cNvPr>
          <p:cNvCxnSpPr>
            <a:cxnSpLocks/>
            <a:stCxn id="9" idx="4"/>
            <a:endCxn id="4" idx="0"/>
          </p:cNvCxnSpPr>
          <p:nvPr/>
        </p:nvCxnSpPr>
        <p:spPr>
          <a:xfrm>
            <a:off x="2564140" y="1520680"/>
            <a:ext cx="0" cy="46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46DBD86-ACDF-4255-8766-52C897253790}"/>
              </a:ext>
            </a:extLst>
          </p:cNvPr>
          <p:cNvSpPr/>
          <p:nvPr/>
        </p:nvSpPr>
        <p:spPr>
          <a:xfrm>
            <a:off x="1729969" y="3123255"/>
            <a:ext cx="1778083" cy="75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Address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A823C3-11B5-4414-8633-A2B5333D871B}"/>
              </a:ext>
            </a:extLst>
          </p:cNvPr>
          <p:cNvCxnSpPr>
            <a:cxnSpLocks/>
          </p:cNvCxnSpPr>
          <p:nvPr/>
        </p:nvCxnSpPr>
        <p:spPr>
          <a:xfrm>
            <a:off x="2619010" y="2654284"/>
            <a:ext cx="0" cy="46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AE4A647-74B1-4C09-AED9-1025659C296F}"/>
              </a:ext>
            </a:extLst>
          </p:cNvPr>
          <p:cNvSpPr/>
          <p:nvPr/>
        </p:nvSpPr>
        <p:spPr>
          <a:xfrm>
            <a:off x="106184" y="1376649"/>
            <a:ext cx="1442660" cy="75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5DAAFB-9DD0-47F2-B6B0-4788D70B070F}"/>
              </a:ext>
            </a:extLst>
          </p:cNvPr>
          <p:cNvSpPr/>
          <p:nvPr/>
        </p:nvSpPr>
        <p:spPr>
          <a:xfrm>
            <a:off x="119598" y="2368982"/>
            <a:ext cx="1442660" cy="75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Limit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562D2B-6CF8-4EC8-A2DF-3FD0BD8C1A05}"/>
              </a:ext>
            </a:extLst>
          </p:cNvPr>
          <p:cNvCxnSpPr>
            <a:cxnSpLocks/>
          </p:cNvCxnSpPr>
          <p:nvPr/>
        </p:nvCxnSpPr>
        <p:spPr>
          <a:xfrm>
            <a:off x="1548844" y="1852995"/>
            <a:ext cx="382413" cy="13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360454-BF51-42FE-B567-7E8D493D7E9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469644" y="2321968"/>
            <a:ext cx="461613" cy="44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28ADC1-4DF8-40A3-A7DF-814D31B8DD4F}"/>
              </a:ext>
            </a:extLst>
          </p:cNvPr>
          <p:cNvSpPr txBox="1"/>
          <p:nvPr/>
        </p:nvSpPr>
        <p:spPr>
          <a:xfrm>
            <a:off x="371408" y="3101416"/>
            <a:ext cx="109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*3M pts</a:t>
            </a:r>
          </a:p>
          <a:p>
            <a:pPr algn="ctr"/>
            <a:r>
              <a:rPr lang="en-US" dirty="0"/>
              <a:t>limit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838775-9505-4DC2-A71B-4122DB850BEE}"/>
              </a:ext>
            </a:extLst>
          </p:cNvPr>
          <p:cNvCxnSpPr>
            <a:cxnSpLocks/>
            <a:stCxn id="61" idx="2"/>
            <a:endCxn id="6" idx="0"/>
          </p:cNvCxnSpPr>
          <p:nvPr/>
        </p:nvCxnSpPr>
        <p:spPr>
          <a:xfrm>
            <a:off x="6010532" y="3876509"/>
            <a:ext cx="25612" cy="398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0FE16C5-9721-4E59-AE27-2A471AB5F607}"/>
              </a:ext>
            </a:extLst>
          </p:cNvPr>
          <p:cNvSpPr/>
          <p:nvPr/>
        </p:nvSpPr>
        <p:spPr>
          <a:xfrm>
            <a:off x="5475736" y="5330589"/>
            <a:ext cx="1820893" cy="75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Description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69A746-C56E-4EDA-9446-F9967FACC7D3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6036144" y="4892771"/>
            <a:ext cx="350039" cy="43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8CDEA33-6A8C-46BC-9E00-8AEA11746368}"/>
              </a:ext>
            </a:extLst>
          </p:cNvPr>
          <p:cNvSpPr/>
          <p:nvPr/>
        </p:nvSpPr>
        <p:spPr>
          <a:xfrm>
            <a:off x="9539740" y="5330589"/>
            <a:ext cx="1652578" cy="75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 (Stock)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CF9595-9839-4176-A598-3BDF8A461346}"/>
              </a:ext>
            </a:extLst>
          </p:cNvPr>
          <p:cNvCxnSpPr>
            <a:cxnSpLocks/>
            <a:stCxn id="129" idx="0"/>
            <a:endCxn id="33" idx="4"/>
          </p:cNvCxnSpPr>
          <p:nvPr/>
        </p:nvCxnSpPr>
        <p:spPr>
          <a:xfrm>
            <a:off x="9807442" y="4300679"/>
            <a:ext cx="558587" cy="178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C4408CB-DE7E-4E4D-A496-C804B0BE6B82}"/>
              </a:ext>
            </a:extLst>
          </p:cNvPr>
          <p:cNvSpPr/>
          <p:nvPr/>
        </p:nvSpPr>
        <p:spPr>
          <a:xfrm>
            <a:off x="6419942" y="2056454"/>
            <a:ext cx="1270000" cy="61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DF1328F-B0F8-4A90-8FC9-18F6B2799783}"/>
              </a:ext>
            </a:extLst>
          </p:cNvPr>
          <p:cNvSpPr/>
          <p:nvPr/>
        </p:nvSpPr>
        <p:spPr>
          <a:xfrm>
            <a:off x="8061110" y="1413591"/>
            <a:ext cx="1442660" cy="75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0AC98E-9B20-42C2-8244-60B0470F49B5}"/>
              </a:ext>
            </a:extLst>
          </p:cNvPr>
          <p:cNvCxnSpPr>
            <a:cxnSpLocks/>
            <a:stCxn id="40" idx="2"/>
            <a:endCxn id="61" idx="3"/>
          </p:cNvCxnSpPr>
          <p:nvPr/>
        </p:nvCxnSpPr>
        <p:spPr>
          <a:xfrm flipH="1">
            <a:off x="6600830" y="2674520"/>
            <a:ext cx="454112" cy="776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E4FDC0C-F72B-4BED-AADE-03ED89643BAE}"/>
              </a:ext>
            </a:extLst>
          </p:cNvPr>
          <p:cNvCxnSpPr>
            <a:cxnSpLocks/>
            <a:stCxn id="40" idx="3"/>
            <a:endCxn id="43" idx="2"/>
          </p:cNvCxnSpPr>
          <p:nvPr/>
        </p:nvCxnSpPr>
        <p:spPr>
          <a:xfrm flipV="1">
            <a:off x="7689942" y="1792107"/>
            <a:ext cx="371168" cy="57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E4CC319-169E-4C38-BDAE-3D7937F752D4}"/>
              </a:ext>
            </a:extLst>
          </p:cNvPr>
          <p:cNvSpPr/>
          <p:nvPr/>
        </p:nvSpPr>
        <p:spPr>
          <a:xfrm>
            <a:off x="8097080" y="2247473"/>
            <a:ext cx="1442660" cy="75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D04410-035A-4644-95D0-ED113BA072F4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7689942" y="2365487"/>
            <a:ext cx="371168" cy="26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7378D7-50C9-4781-909D-2C00C147FBA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197023" y="2321968"/>
            <a:ext cx="758352" cy="20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C9129A2-A785-4115-BB46-161116109FD0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5588151" y="2342179"/>
            <a:ext cx="831791" cy="23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0A1D427-1297-4681-9AF4-4A98B8926216}"/>
              </a:ext>
            </a:extLst>
          </p:cNvPr>
          <p:cNvSpPr/>
          <p:nvPr/>
        </p:nvSpPr>
        <p:spPr>
          <a:xfrm>
            <a:off x="8818410" y="453373"/>
            <a:ext cx="1316190" cy="75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429221FD-EA51-47AD-B5D4-CA99C75A738B}"/>
              </a:ext>
            </a:extLst>
          </p:cNvPr>
          <p:cNvSpPr/>
          <p:nvPr/>
        </p:nvSpPr>
        <p:spPr>
          <a:xfrm>
            <a:off x="5420234" y="3025446"/>
            <a:ext cx="1180596" cy="8510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B795C36-BE3A-4BB8-B2F9-C68AA9DECEFC}"/>
              </a:ext>
            </a:extLst>
          </p:cNvPr>
          <p:cNvSpPr/>
          <p:nvPr/>
        </p:nvSpPr>
        <p:spPr>
          <a:xfrm>
            <a:off x="9874938" y="1076745"/>
            <a:ext cx="1442660" cy="75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Date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B693643-B079-4DA5-B0B6-3291AFEE5A6F}"/>
              </a:ext>
            </a:extLst>
          </p:cNvPr>
          <p:cNvCxnSpPr>
            <a:cxnSpLocks/>
            <a:stCxn id="60" idx="4"/>
            <a:endCxn id="43" idx="0"/>
          </p:cNvCxnSpPr>
          <p:nvPr/>
        </p:nvCxnSpPr>
        <p:spPr>
          <a:xfrm flipH="1">
            <a:off x="8782440" y="1210405"/>
            <a:ext cx="694065" cy="203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18EDF5-76A1-4B58-8497-E8AE6FF784C8}"/>
              </a:ext>
            </a:extLst>
          </p:cNvPr>
          <p:cNvCxnSpPr>
            <a:cxnSpLocks/>
            <a:stCxn id="69" idx="2"/>
            <a:endCxn id="43" idx="6"/>
          </p:cNvCxnSpPr>
          <p:nvPr/>
        </p:nvCxnSpPr>
        <p:spPr>
          <a:xfrm flipH="1">
            <a:off x="9503770" y="1455261"/>
            <a:ext cx="371168" cy="33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4F55C2FA-10C2-4405-A841-F216FB6CEEE8}"/>
              </a:ext>
            </a:extLst>
          </p:cNvPr>
          <p:cNvSpPr/>
          <p:nvPr/>
        </p:nvSpPr>
        <p:spPr>
          <a:xfrm>
            <a:off x="9900600" y="1913840"/>
            <a:ext cx="1442660" cy="7570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#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9365A04-2E24-4632-A7E3-213560C574FA}"/>
              </a:ext>
            </a:extLst>
          </p:cNvPr>
          <p:cNvSpPr/>
          <p:nvPr/>
        </p:nvSpPr>
        <p:spPr>
          <a:xfrm>
            <a:off x="9903921" y="2790658"/>
            <a:ext cx="1442660" cy="75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3BC830-DED2-4A1F-A284-A6BA07843CAC}"/>
              </a:ext>
            </a:extLst>
          </p:cNvPr>
          <p:cNvCxnSpPr>
            <a:cxnSpLocks/>
            <a:stCxn id="77" idx="2"/>
            <a:endCxn id="50" idx="6"/>
          </p:cNvCxnSpPr>
          <p:nvPr/>
        </p:nvCxnSpPr>
        <p:spPr>
          <a:xfrm flipH="1">
            <a:off x="9539740" y="2292356"/>
            <a:ext cx="360860" cy="33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20A2B150-64D1-4CC9-ABA3-020EE8482C8A}"/>
              </a:ext>
            </a:extLst>
          </p:cNvPr>
          <p:cNvSpPr/>
          <p:nvPr/>
        </p:nvSpPr>
        <p:spPr>
          <a:xfrm>
            <a:off x="3155278" y="5318065"/>
            <a:ext cx="1104727" cy="757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#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9E7A12-3E7C-4AEA-9E11-11006FC13AD9}"/>
              </a:ext>
            </a:extLst>
          </p:cNvPr>
          <p:cNvCxnSpPr>
            <a:cxnSpLocks/>
            <a:stCxn id="84" idx="0"/>
            <a:endCxn id="6" idx="2"/>
          </p:cNvCxnSpPr>
          <p:nvPr/>
        </p:nvCxnSpPr>
        <p:spPr>
          <a:xfrm flipV="1">
            <a:off x="3707642" y="4892771"/>
            <a:ext cx="2328502" cy="425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9029A2B-4FF4-4871-98C4-C1ABDA687103}"/>
              </a:ext>
            </a:extLst>
          </p:cNvPr>
          <p:cNvSpPr/>
          <p:nvPr/>
        </p:nvSpPr>
        <p:spPr>
          <a:xfrm>
            <a:off x="10689185" y="4045506"/>
            <a:ext cx="1442660" cy="6180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Factory #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031F631-3489-4FA3-AF3A-147BE080BC35}"/>
              </a:ext>
            </a:extLst>
          </p:cNvPr>
          <p:cNvSpPr/>
          <p:nvPr/>
        </p:nvSpPr>
        <p:spPr>
          <a:xfrm>
            <a:off x="10735584" y="4692733"/>
            <a:ext cx="1382545" cy="629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2C62635-9CD9-4AA4-85E8-0828D5C9CB46}"/>
              </a:ext>
            </a:extLst>
          </p:cNvPr>
          <p:cNvCxnSpPr>
            <a:cxnSpLocks/>
            <a:stCxn id="129" idx="3"/>
            <a:endCxn id="88" idx="2"/>
          </p:cNvCxnSpPr>
          <p:nvPr/>
        </p:nvCxnSpPr>
        <p:spPr>
          <a:xfrm>
            <a:off x="10442442" y="4609712"/>
            <a:ext cx="293142" cy="39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6B8F7A5-EB41-4542-972C-D2048DDA6A85}"/>
              </a:ext>
            </a:extLst>
          </p:cNvPr>
          <p:cNvCxnSpPr>
            <a:cxnSpLocks/>
            <a:stCxn id="129" idx="3"/>
            <a:endCxn id="87" idx="2"/>
          </p:cNvCxnSpPr>
          <p:nvPr/>
        </p:nvCxnSpPr>
        <p:spPr>
          <a:xfrm flipV="1">
            <a:off x="10442442" y="4354540"/>
            <a:ext cx="246743" cy="25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55FFBD6B-F1C7-4B0B-BF7A-F4D4129C0522}"/>
              </a:ext>
            </a:extLst>
          </p:cNvPr>
          <p:cNvSpPr/>
          <p:nvPr/>
        </p:nvSpPr>
        <p:spPr>
          <a:xfrm>
            <a:off x="2068873" y="4031611"/>
            <a:ext cx="1117576" cy="62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Street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339B08B-3942-40DB-8C72-2845F4FB1B8C}"/>
              </a:ext>
            </a:extLst>
          </p:cNvPr>
          <p:cNvSpPr/>
          <p:nvPr/>
        </p:nvSpPr>
        <p:spPr>
          <a:xfrm>
            <a:off x="3284839" y="4019380"/>
            <a:ext cx="1183413" cy="62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63F57A82-623C-444A-A583-AAEEBC2ACBA3}"/>
              </a:ext>
            </a:extLst>
          </p:cNvPr>
          <p:cNvSpPr/>
          <p:nvPr/>
        </p:nvSpPr>
        <p:spPr>
          <a:xfrm>
            <a:off x="7067606" y="4177082"/>
            <a:ext cx="1601760" cy="8226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Distribute</a:t>
            </a:r>
            <a:endParaRPr lang="en-U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719F62-85EF-4A32-9133-572AAF3AC3F5}"/>
              </a:ext>
            </a:extLst>
          </p:cNvPr>
          <p:cNvCxnSpPr>
            <a:cxnSpLocks/>
            <a:stCxn id="118" idx="1"/>
            <a:endCxn id="6" idx="3"/>
          </p:cNvCxnSpPr>
          <p:nvPr/>
        </p:nvCxnSpPr>
        <p:spPr>
          <a:xfrm flipH="1" flipV="1">
            <a:off x="6671144" y="4583738"/>
            <a:ext cx="396462" cy="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5D0A5EC-7F0C-4D5A-BC20-3C77D80E8ED9}"/>
              </a:ext>
            </a:extLst>
          </p:cNvPr>
          <p:cNvCxnSpPr>
            <a:cxnSpLocks/>
            <a:stCxn id="118" idx="3"/>
            <a:endCxn id="129" idx="1"/>
          </p:cNvCxnSpPr>
          <p:nvPr/>
        </p:nvCxnSpPr>
        <p:spPr>
          <a:xfrm>
            <a:off x="8669366" y="4588390"/>
            <a:ext cx="503076" cy="21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B913ED-244F-45F9-97CB-FFBA777372FB}"/>
              </a:ext>
            </a:extLst>
          </p:cNvPr>
          <p:cNvSpPr/>
          <p:nvPr/>
        </p:nvSpPr>
        <p:spPr>
          <a:xfrm>
            <a:off x="9172442" y="4300679"/>
            <a:ext cx="1270000" cy="61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4574412-A58E-4F36-BC0F-F6BCF5872410}"/>
              </a:ext>
            </a:extLst>
          </p:cNvPr>
          <p:cNvSpPr/>
          <p:nvPr/>
        </p:nvSpPr>
        <p:spPr>
          <a:xfrm>
            <a:off x="866383" y="3964435"/>
            <a:ext cx="1183413" cy="62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1E8A69-58E3-48CD-9779-26BFCE271251}"/>
              </a:ext>
            </a:extLst>
          </p:cNvPr>
          <p:cNvCxnSpPr>
            <a:cxnSpLocks/>
            <a:stCxn id="133" idx="0"/>
            <a:endCxn id="15" idx="2"/>
          </p:cNvCxnSpPr>
          <p:nvPr/>
        </p:nvCxnSpPr>
        <p:spPr>
          <a:xfrm flipV="1">
            <a:off x="1458090" y="3501771"/>
            <a:ext cx="271879" cy="46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0044F57-E27E-4628-BFC0-1279E3DB9FE6}"/>
              </a:ext>
            </a:extLst>
          </p:cNvPr>
          <p:cNvCxnSpPr>
            <a:cxnSpLocks/>
            <a:stCxn id="102" idx="0"/>
            <a:endCxn id="15" idx="4"/>
          </p:cNvCxnSpPr>
          <p:nvPr/>
        </p:nvCxnSpPr>
        <p:spPr>
          <a:xfrm flipH="1" flipV="1">
            <a:off x="2619011" y="3880287"/>
            <a:ext cx="8650" cy="151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4FF6468-D703-4EEA-B364-4BB360A7D936}"/>
              </a:ext>
            </a:extLst>
          </p:cNvPr>
          <p:cNvCxnSpPr>
            <a:cxnSpLocks/>
            <a:stCxn id="103" idx="0"/>
            <a:endCxn id="15" idx="6"/>
          </p:cNvCxnSpPr>
          <p:nvPr/>
        </p:nvCxnSpPr>
        <p:spPr>
          <a:xfrm flipH="1" flipV="1">
            <a:off x="3508052" y="3501771"/>
            <a:ext cx="368494" cy="517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589AD5B0-11B6-4968-844B-9F30ABE3546E}"/>
              </a:ext>
            </a:extLst>
          </p:cNvPr>
          <p:cNvSpPr/>
          <p:nvPr/>
        </p:nvSpPr>
        <p:spPr>
          <a:xfrm>
            <a:off x="7349425" y="5350234"/>
            <a:ext cx="1468986" cy="7432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 #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683DCD-2959-4473-BF52-A68E73D4E7C5}"/>
              </a:ext>
            </a:extLst>
          </p:cNvPr>
          <p:cNvCxnSpPr>
            <a:cxnSpLocks/>
            <a:stCxn id="141" idx="1"/>
            <a:endCxn id="6" idx="2"/>
          </p:cNvCxnSpPr>
          <p:nvPr/>
        </p:nvCxnSpPr>
        <p:spPr>
          <a:xfrm flipH="1" flipV="1">
            <a:off x="6036144" y="4892771"/>
            <a:ext cx="1528409" cy="56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59AE635-334B-4EE8-8506-6A9B464BA607}"/>
              </a:ext>
            </a:extLst>
          </p:cNvPr>
          <p:cNvCxnSpPr/>
          <p:nvPr/>
        </p:nvCxnSpPr>
        <p:spPr>
          <a:xfrm>
            <a:off x="6283027" y="2191275"/>
            <a:ext cx="0" cy="32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9CE91F2-7424-4131-BF21-B3C50AC2BD01}"/>
              </a:ext>
            </a:extLst>
          </p:cNvPr>
          <p:cNvCxnSpPr>
            <a:cxnSpLocks/>
          </p:cNvCxnSpPr>
          <p:nvPr/>
        </p:nvCxnSpPr>
        <p:spPr>
          <a:xfrm>
            <a:off x="6798165" y="2808603"/>
            <a:ext cx="373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71FE25A-C7D7-43C8-8B2D-DD9724B5C5FF}"/>
              </a:ext>
            </a:extLst>
          </p:cNvPr>
          <p:cNvCxnSpPr>
            <a:cxnSpLocks/>
          </p:cNvCxnSpPr>
          <p:nvPr/>
        </p:nvCxnSpPr>
        <p:spPr>
          <a:xfrm>
            <a:off x="6043760" y="4061291"/>
            <a:ext cx="195196" cy="213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412E440-BFA8-46FF-984D-BF94AAE2C54D}"/>
              </a:ext>
            </a:extLst>
          </p:cNvPr>
          <p:cNvCxnSpPr>
            <a:cxnSpLocks/>
          </p:cNvCxnSpPr>
          <p:nvPr/>
        </p:nvCxnSpPr>
        <p:spPr>
          <a:xfrm flipV="1">
            <a:off x="5822050" y="4076116"/>
            <a:ext cx="182647" cy="208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CD8894F-84F6-4766-9A61-9933619B34DC}"/>
              </a:ext>
            </a:extLst>
          </p:cNvPr>
          <p:cNvCxnSpPr>
            <a:cxnSpLocks/>
          </p:cNvCxnSpPr>
          <p:nvPr/>
        </p:nvCxnSpPr>
        <p:spPr>
          <a:xfrm>
            <a:off x="6798165" y="4420548"/>
            <a:ext cx="0" cy="317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FAE9CA9-2709-4E70-903E-74B4401B4F27}"/>
              </a:ext>
            </a:extLst>
          </p:cNvPr>
          <p:cNvCxnSpPr>
            <a:cxnSpLocks/>
            <a:stCxn id="78" idx="2"/>
            <a:endCxn id="50" idx="6"/>
          </p:cNvCxnSpPr>
          <p:nvPr/>
        </p:nvCxnSpPr>
        <p:spPr>
          <a:xfrm flipH="1" flipV="1">
            <a:off x="9539740" y="2625989"/>
            <a:ext cx="364181" cy="54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6EE72BD0-2273-4379-AADE-F76940540FBF}"/>
              </a:ext>
            </a:extLst>
          </p:cNvPr>
          <p:cNvCxnSpPr>
            <a:cxnSpLocks/>
          </p:cNvCxnSpPr>
          <p:nvPr/>
        </p:nvCxnSpPr>
        <p:spPr>
          <a:xfrm>
            <a:off x="8992112" y="4600557"/>
            <a:ext cx="195196" cy="213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467EC1E-A745-4080-A2D2-EE2B7CB9AB74}"/>
              </a:ext>
            </a:extLst>
          </p:cNvPr>
          <p:cNvCxnSpPr>
            <a:cxnSpLocks/>
          </p:cNvCxnSpPr>
          <p:nvPr/>
        </p:nvCxnSpPr>
        <p:spPr>
          <a:xfrm flipV="1">
            <a:off x="8999003" y="4386781"/>
            <a:ext cx="182647" cy="208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EFB4C52E-7023-4418-AE9E-90D941546993}"/>
              </a:ext>
            </a:extLst>
          </p:cNvPr>
          <p:cNvSpPr/>
          <p:nvPr/>
        </p:nvSpPr>
        <p:spPr>
          <a:xfrm>
            <a:off x="6818774" y="733791"/>
            <a:ext cx="1270000" cy="757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#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737DD23-70E3-4CD8-B21C-DB0212563036}"/>
              </a:ext>
            </a:extLst>
          </p:cNvPr>
          <p:cNvCxnSpPr>
            <a:cxnSpLocks/>
            <a:stCxn id="263" idx="4"/>
            <a:endCxn id="40" idx="0"/>
          </p:cNvCxnSpPr>
          <p:nvPr/>
        </p:nvCxnSpPr>
        <p:spPr>
          <a:xfrm flipH="1">
            <a:off x="7054942" y="1490823"/>
            <a:ext cx="398832" cy="565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B9FB3D5B-A7C8-4644-B4AE-8553BE3FF0F3}"/>
              </a:ext>
            </a:extLst>
          </p:cNvPr>
          <p:cNvSpPr/>
          <p:nvPr/>
        </p:nvSpPr>
        <p:spPr>
          <a:xfrm>
            <a:off x="4315508" y="5355644"/>
            <a:ext cx="1104726" cy="75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Name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8BD1A1EA-9DD4-41D0-B8D9-06A023FE2AD9}"/>
              </a:ext>
            </a:extLst>
          </p:cNvPr>
          <p:cNvCxnSpPr>
            <a:cxnSpLocks/>
            <a:stCxn id="6" idx="2"/>
            <a:endCxn id="269" idx="0"/>
          </p:cNvCxnSpPr>
          <p:nvPr/>
        </p:nvCxnSpPr>
        <p:spPr>
          <a:xfrm flipH="1">
            <a:off x="4867871" y="4892771"/>
            <a:ext cx="1168273" cy="462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514CE66D-05E0-4EB2-9DB0-10A8E05BE26C}"/>
              </a:ext>
            </a:extLst>
          </p:cNvPr>
          <p:cNvSpPr txBox="1"/>
          <p:nvPr/>
        </p:nvSpPr>
        <p:spPr>
          <a:xfrm>
            <a:off x="3188235" y="1981236"/>
            <a:ext cx="26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69AA6B0D-D033-414B-8431-63A85F706B47}"/>
              </a:ext>
            </a:extLst>
          </p:cNvPr>
          <p:cNvSpPr/>
          <p:nvPr/>
        </p:nvSpPr>
        <p:spPr>
          <a:xfrm>
            <a:off x="4992171" y="725748"/>
            <a:ext cx="1778083" cy="7570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#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D8E4114-0611-4DF8-8802-F40308E9B2F6}"/>
              </a:ext>
            </a:extLst>
          </p:cNvPr>
          <p:cNvCxnSpPr>
            <a:cxnSpLocks/>
            <a:stCxn id="281" idx="4"/>
            <a:endCxn id="40" idx="0"/>
          </p:cNvCxnSpPr>
          <p:nvPr/>
        </p:nvCxnSpPr>
        <p:spPr>
          <a:xfrm>
            <a:off x="5881213" y="1482780"/>
            <a:ext cx="1173729" cy="57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2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864AC-3D82-45C0-821F-D1BBCA145034}"/>
              </a:ext>
            </a:extLst>
          </p:cNvPr>
          <p:cNvSpPr txBox="1"/>
          <p:nvPr/>
        </p:nvSpPr>
        <p:spPr>
          <a:xfrm>
            <a:off x="669497" y="21329"/>
            <a:ext cx="1012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Database for </a:t>
            </a:r>
            <a:r>
              <a:rPr lang="en-US" sz="3200" b="1" dirty="0" err="1"/>
              <a:t>Esport</a:t>
            </a:r>
            <a:r>
              <a:rPr lang="en-US" sz="3200" b="1" dirty="0"/>
              <a:t> Teams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8DDFE-9F81-496A-9BC7-332FB852825B}"/>
              </a:ext>
            </a:extLst>
          </p:cNvPr>
          <p:cNvSpPr/>
          <p:nvPr/>
        </p:nvSpPr>
        <p:spPr>
          <a:xfrm>
            <a:off x="1931257" y="1989651"/>
            <a:ext cx="1265766" cy="664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F4F4CE-F4EF-43AA-A01B-5F3702C6BEF8}"/>
              </a:ext>
            </a:extLst>
          </p:cNvPr>
          <p:cNvSpPr/>
          <p:nvPr/>
        </p:nvSpPr>
        <p:spPr>
          <a:xfrm>
            <a:off x="106184" y="1049801"/>
            <a:ext cx="1442660" cy="75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7BD025-6711-4B6E-8BBD-ACA94093F0CB}"/>
              </a:ext>
            </a:extLst>
          </p:cNvPr>
          <p:cNvSpPr/>
          <p:nvPr/>
        </p:nvSpPr>
        <p:spPr>
          <a:xfrm>
            <a:off x="122582" y="1944195"/>
            <a:ext cx="1442660" cy="75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5D9D52-852C-4B21-B742-E6B93C3A9DF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548844" y="1428317"/>
            <a:ext cx="382413" cy="56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DDAC5-6653-4A0D-8A91-712F981E9750}"/>
              </a:ext>
            </a:extLst>
          </p:cNvPr>
          <p:cNvCxnSpPr>
            <a:cxnSpLocks/>
            <a:stCxn id="12" idx="6"/>
            <a:endCxn id="6" idx="1"/>
          </p:cNvCxnSpPr>
          <p:nvPr/>
        </p:nvCxnSpPr>
        <p:spPr>
          <a:xfrm flipV="1">
            <a:off x="1565242" y="2321968"/>
            <a:ext cx="366015" cy="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EB0E86-13A7-4263-96EE-BC7FCD1ED014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3197023" y="2321967"/>
            <a:ext cx="3660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B8B5359-CB24-4F9F-A020-5209860AC88D}"/>
              </a:ext>
            </a:extLst>
          </p:cNvPr>
          <p:cNvSpPr/>
          <p:nvPr/>
        </p:nvSpPr>
        <p:spPr>
          <a:xfrm>
            <a:off x="134909" y="2824505"/>
            <a:ext cx="1442660" cy="757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Avatar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4C0F00-853F-435B-BB0D-AFC900E9A51F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1577569" y="2676146"/>
            <a:ext cx="379839" cy="52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9C78BB66-2CD8-4176-92C8-DB47BB5A4E71}"/>
              </a:ext>
            </a:extLst>
          </p:cNvPr>
          <p:cNvSpPr/>
          <p:nvPr/>
        </p:nvSpPr>
        <p:spPr>
          <a:xfrm>
            <a:off x="3563038" y="1896435"/>
            <a:ext cx="1265766" cy="8510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E4A23A-0E24-4FC9-91A3-4E183B5D8B53}"/>
              </a:ext>
            </a:extLst>
          </p:cNvPr>
          <p:cNvSpPr/>
          <p:nvPr/>
        </p:nvSpPr>
        <p:spPr>
          <a:xfrm>
            <a:off x="5194819" y="1983033"/>
            <a:ext cx="1265766" cy="664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6529B8-0573-4F7F-9C32-759C48E24C1C}"/>
              </a:ext>
            </a:extLst>
          </p:cNvPr>
          <p:cNvCxnSpPr>
            <a:cxnSpLocks/>
          </p:cNvCxnSpPr>
          <p:nvPr/>
        </p:nvCxnSpPr>
        <p:spPr>
          <a:xfrm flipV="1">
            <a:off x="4857334" y="2315348"/>
            <a:ext cx="3660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DCCB706-FAEF-4A0F-9552-B427ABF7935A}"/>
              </a:ext>
            </a:extLst>
          </p:cNvPr>
          <p:cNvSpPr/>
          <p:nvPr/>
        </p:nvSpPr>
        <p:spPr>
          <a:xfrm>
            <a:off x="9231777" y="2082865"/>
            <a:ext cx="1265766" cy="664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F090AD-FC9C-4E6E-ACDD-F2247B0C79C6}"/>
              </a:ext>
            </a:extLst>
          </p:cNvPr>
          <p:cNvCxnSpPr>
            <a:cxnSpLocks/>
            <a:stCxn id="63" idx="2"/>
            <a:endCxn id="42" idx="1"/>
          </p:cNvCxnSpPr>
          <p:nvPr/>
        </p:nvCxnSpPr>
        <p:spPr>
          <a:xfrm>
            <a:off x="6509216" y="2380845"/>
            <a:ext cx="827177" cy="1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DF9C86D9-E37D-45F8-A04D-5763058B321D}"/>
              </a:ext>
            </a:extLst>
          </p:cNvPr>
          <p:cNvSpPr/>
          <p:nvPr/>
        </p:nvSpPr>
        <p:spPr>
          <a:xfrm>
            <a:off x="7336393" y="1974666"/>
            <a:ext cx="1265766" cy="8510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B30B02-AE16-4800-A094-DCBD2DF8920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>
            <a:off x="8602159" y="2400198"/>
            <a:ext cx="629618" cy="1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DDFC59B-8DA8-4039-9A7F-AAE4CE01E2FB}"/>
              </a:ext>
            </a:extLst>
          </p:cNvPr>
          <p:cNvSpPr/>
          <p:nvPr/>
        </p:nvSpPr>
        <p:spPr>
          <a:xfrm>
            <a:off x="4255891" y="2989418"/>
            <a:ext cx="1442660" cy="75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AC746E-8D86-4BD6-8999-5551F802D685}"/>
              </a:ext>
            </a:extLst>
          </p:cNvPr>
          <p:cNvCxnSpPr>
            <a:cxnSpLocks/>
            <a:stCxn id="38" idx="2"/>
            <a:endCxn id="51" idx="0"/>
          </p:cNvCxnSpPr>
          <p:nvPr/>
        </p:nvCxnSpPr>
        <p:spPr>
          <a:xfrm flipH="1">
            <a:off x="4977221" y="2647666"/>
            <a:ext cx="850481" cy="34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41A4138-9266-4181-9D7B-940BDA11E116}"/>
              </a:ext>
            </a:extLst>
          </p:cNvPr>
          <p:cNvSpPr/>
          <p:nvPr/>
        </p:nvSpPr>
        <p:spPr>
          <a:xfrm>
            <a:off x="1828976" y="951979"/>
            <a:ext cx="1442660" cy="757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ID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34558BF-D6D8-4EB0-B8F7-62ACEC609B22}"/>
              </a:ext>
            </a:extLst>
          </p:cNvPr>
          <p:cNvCxnSpPr>
            <a:cxnSpLocks/>
            <a:stCxn id="59" idx="4"/>
            <a:endCxn id="6" idx="0"/>
          </p:cNvCxnSpPr>
          <p:nvPr/>
        </p:nvCxnSpPr>
        <p:spPr>
          <a:xfrm>
            <a:off x="2550306" y="1709011"/>
            <a:ext cx="13834" cy="28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C21D5A4-E2DE-4872-9A04-FE125D6E926D}"/>
              </a:ext>
            </a:extLst>
          </p:cNvPr>
          <p:cNvSpPr txBox="1"/>
          <p:nvPr/>
        </p:nvSpPr>
        <p:spPr>
          <a:xfrm>
            <a:off x="3271636" y="2011513"/>
            <a:ext cx="2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673F3B-CEA6-460F-8DBD-C5ECEA82DB25}"/>
              </a:ext>
            </a:extLst>
          </p:cNvPr>
          <p:cNvSpPr txBox="1"/>
          <p:nvPr/>
        </p:nvSpPr>
        <p:spPr>
          <a:xfrm>
            <a:off x="4857334" y="2011513"/>
            <a:ext cx="24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49A940-399C-40E0-B5C0-39E032153A53}"/>
              </a:ext>
            </a:extLst>
          </p:cNvPr>
          <p:cNvSpPr txBox="1"/>
          <p:nvPr/>
        </p:nvSpPr>
        <p:spPr>
          <a:xfrm>
            <a:off x="6460585" y="2011513"/>
            <a:ext cx="9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EDCC25-859B-4E57-A2FF-7FCD4B7541B0}"/>
              </a:ext>
            </a:extLst>
          </p:cNvPr>
          <p:cNvSpPr txBox="1"/>
          <p:nvPr/>
        </p:nvSpPr>
        <p:spPr>
          <a:xfrm>
            <a:off x="8907304" y="2082865"/>
            <a:ext cx="23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B3F0D03-71A1-4D31-8E2D-304530D88BC2}"/>
              </a:ext>
            </a:extLst>
          </p:cNvPr>
          <p:cNvSpPr/>
          <p:nvPr/>
        </p:nvSpPr>
        <p:spPr>
          <a:xfrm>
            <a:off x="5827702" y="943795"/>
            <a:ext cx="1442660" cy="757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ID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F10311C-CBCB-4D94-87E1-F13607260108}"/>
              </a:ext>
            </a:extLst>
          </p:cNvPr>
          <p:cNvCxnSpPr>
            <a:cxnSpLocks/>
            <a:stCxn id="38" idx="0"/>
            <a:endCxn id="66" idx="4"/>
          </p:cNvCxnSpPr>
          <p:nvPr/>
        </p:nvCxnSpPr>
        <p:spPr>
          <a:xfrm flipV="1">
            <a:off x="5827702" y="1700827"/>
            <a:ext cx="721330" cy="28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66F0B03-0043-4723-956A-2C670D7E4BAD}"/>
              </a:ext>
            </a:extLst>
          </p:cNvPr>
          <p:cNvSpPr/>
          <p:nvPr/>
        </p:nvSpPr>
        <p:spPr>
          <a:xfrm>
            <a:off x="9231777" y="3026617"/>
            <a:ext cx="1442660" cy="757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ID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54AC131-D371-4265-A5D1-D72D90A0355C}"/>
              </a:ext>
            </a:extLst>
          </p:cNvPr>
          <p:cNvCxnSpPr>
            <a:cxnSpLocks/>
          </p:cNvCxnSpPr>
          <p:nvPr/>
        </p:nvCxnSpPr>
        <p:spPr>
          <a:xfrm>
            <a:off x="9893965" y="2686673"/>
            <a:ext cx="0" cy="30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007CBD7-9F77-4EF4-8C9A-2C43B3B09C05}"/>
              </a:ext>
            </a:extLst>
          </p:cNvPr>
          <p:cNvSpPr/>
          <p:nvPr/>
        </p:nvSpPr>
        <p:spPr>
          <a:xfrm>
            <a:off x="9142022" y="1046714"/>
            <a:ext cx="1442660" cy="7570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ID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BCBE74C-1789-4249-8D34-08D3289085F0}"/>
              </a:ext>
            </a:extLst>
          </p:cNvPr>
          <p:cNvCxnSpPr>
            <a:cxnSpLocks/>
            <a:stCxn id="40" idx="0"/>
            <a:endCxn id="86" idx="4"/>
          </p:cNvCxnSpPr>
          <p:nvPr/>
        </p:nvCxnSpPr>
        <p:spPr>
          <a:xfrm flipH="1" flipV="1">
            <a:off x="9863352" y="1803746"/>
            <a:ext cx="1308" cy="27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6B1DF2B-1399-4049-820E-C59A9F5092B5}"/>
              </a:ext>
            </a:extLst>
          </p:cNvPr>
          <p:cNvCxnSpPr>
            <a:cxnSpLocks/>
            <a:stCxn id="38" idx="2"/>
            <a:endCxn id="90" idx="0"/>
          </p:cNvCxnSpPr>
          <p:nvPr/>
        </p:nvCxnSpPr>
        <p:spPr>
          <a:xfrm>
            <a:off x="5827702" y="2647666"/>
            <a:ext cx="671003" cy="255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6F0DDE7-9A43-41F0-9A36-6A7B105F9FA4}"/>
              </a:ext>
            </a:extLst>
          </p:cNvPr>
          <p:cNvSpPr/>
          <p:nvPr/>
        </p:nvSpPr>
        <p:spPr>
          <a:xfrm>
            <a:off x="5777375" y="2902959"/>
            <a:ext cx="1442660" cy="934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team member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06E1452-D0A8-4D71-A45B-C7DA8C316B10}"/>
              </a:ext>
            </a:extLst>
          </p:cNvPr>
          <p:cNvSpPr/>
          <p:nvPr/>
        </p:nvSpPr>
        <p:spPr>
          <a:xfrm>
            <a:off x="10852704" y="2082865"/>
            <a:ext cx="1216714" cy="7570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097F4CC-BA23-49BB-8A1A-BFD94BFF7ECE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497543" y="2415182"/>
            <a:ext cx="355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B6AA8BE2-6ED8-404E-B9F4-CB18646B9966}"/>
              </a:ext>
            </a:extLst>
          </p:cNvPr>
          <p:cNvSpPr/>
          <p:nvPr/>
        </p:nvSpPr>
        <p:spPr>
          <a:xfrm>
            <a:off x="4319011" y="963148"/>
            <a:ext cx="1442660" cy="7570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ID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CC9282E-59B5-4D81-BF53-DDFC4A3F0D59}"/>
              </a:ext>
            </a:extLst>
          </p:cNvPr>
          <p:cNvCxnSpPr>
            <a:cxnSpLocks/>
            <a:stCxn id="38" idx="0"/>
            <a:endCxn id="111" idx="4"/>
          </p:cNvCxnSpPr>
          <p:nvPr/>
        </p:nvCxnSpPr>
        <p:spPr>
          <a:xfrm flipH="1" flipV="1">
            <a:off x="5040341" y="1720180"/>
            <a:ext cx="787361" cy="262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9">
            <a:extLst>
              <a:ext uri="{FF2B5EF4-FFF2-40B4-BE49-F238E27FC236}">
                <a16:creationId xmlns:a16="http://schemas.microsoft.com/office/drawing/2014/main" id="{57F202AE-6E5B-404A-997C-474FA1224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17781"/>
              </p:ext>
            </p:extLst>
          </p:nvPr>
        </p:nvGraphicFramePr>
        <p:xfrm>
          <a:off x="255011" y="4550725"/>
          <a:ext cx="26464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202">
                  <a:extLst>
                    <a:ext uri="{9D8B030D-6E8A-4147-A177-3AD203B41FA5}">
                      <a16:colId xmlns:a16="http://schemas.microsoft.com/office/drawing/2014/main" val="2604730689"/>
                    </a:ext>
                  </a:extLst>
                </a:gridCol>
                <a:gridCol w="761090">
                  <a:extLst>
                    <a:ext uri="{9D8B030D-6E8A-4147-A177-3AD203B41FA5}">
                      <a16:colId xmlns:a16="http://schemas.microsoft.com/office/drawing/2014/main" val="1341940572"/>
                    </a:ext>
                  </a:extLst>
                </a:gridCol>
                <a:gridCol w="566378">
                  <a:extLst>
                    <a:ext uri="{9D8B030D-6E8A-4147-A177-3AD203B41FA5}">
                      <a16:colId xmlns:a16="http://schemas.microsoft.com/office/drawing/2014/main" val="1846975170"/>
                    </a:ext>
                  </a:extLst>
                </a:gridCol>
                <a:gridCol w="900781">
                  <a:extLst>
                    <a:ext uri="{9D8B030D-6E8A-4147-A177-3AD203B41FA5}">
                      <a16:colId xmlns:a16="http://schemas.microsoft.com/office/drawing/2014/main" val="219512355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41179"/>
                  </a:ext>
                </a:extLst>
              </a:tr>
            </a:tbl>
          </a:graphicData>
        </a:graphic>
      </p:graphicFrame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52BE16E5-8174-4798-BE66-B31C86B9F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70002"/>
              </p:ext>
            </p:extLst>
          </p:nvPr>
        </p:nvGraphicFramePr>
        <p:xfrm>
          <a:off x="4181244" y="4528755"/>
          <a:ext cx="351469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2604730689"/>
                    </a:ext>
                  </a:extLst>
                </a:gridCol>
                <a:gridCol w="1055307">
                  <a:extLst>
                    <a:ext uri="{9D8B030D-6E8A-4147-A177-3AD203B41FA5}">
                      <a16:colId xmlns:a16="http://schemas.microsoft.com/office/drawing/2014/main" val="1341940572"/>
                    </a:ext>
                  </a:extLst>
                </a:gridCol>
                <a:gridCol w="784606">
                  <a:extLst>
                    <a:ext uri="{9D8B030D-6E8A-4147-A177-3AD203B41FA5}">
                      <a16:colId xmlns:a16="http://schemas.microsoft.com/office/drawing/2014/main" val="1846975170"/>
                    </a:ext>
                  </a:extLst>
                </a:gridCol>
                <a:gridCol w="1241078">
                  <a:extLst>
                    <a:ext uri="{9D8B030D-6E8A-4147-A177-3AD203B41FA5}">
                      <a16:colId xmlns:a16="http://schemas.microsoft.com/office/drawing/2014/main" val="219512355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 ID</a:t>
                      </a:r>
                    </a:p>
                    <a:p>
                      <a:pPr algn="ctr"/>
                      <a:r>
                        <a:rPr lang="en-US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41179"/>
                  </a:ext>
                </a:extLst>
              </a:tr>
            </a:tbl>
          </a:graphicData>
        </a:graphic>
      </p:graphicFrame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2B68B334-02B9-43E8-8F2B-A42EE11A2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6713"/>
              </p:ext>
            </p:extLst>
          </p:nvPr>
        </p:nvGraphicFramePr>
        <p:xfrm>
          <a:off x="8544131" y="4105358"/>
          <a:ext cx="231728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034">
                  <a:extLst>
                    <a:ext uri="{9D8B030D-6E8A-4147-A177-3AD203B41FA5}">
                      <a16:colId xmlns:a16="http://schemas.microsoft.com/office/drawing/2014/main" val="2604730689"/>
                    </a:ext>
                  </a:extLst>
                </a:gridCol>
                <a:gridCol w="1075574">
                  <a:extLst>
                    <a:ext uri="{9D8B030D-6E8A-4147-A177-3AD203B41FA5}">
                      <a16:colId xmlns:a16="http://schemas.microsoft.com/office/drawing/2014/main" val="1341940572"/>
                    </a:ext>
                  </a:extLst>
                </a:gridCol>
                <a:gridCol w="799674">
                  <a:extLst>
                    <a:ext uri="{9D8B030D-6E8A-4147-A177-3AD203B41FA5}">
                      <a16:colId xmlns:a16="http://schemas.microsoft.com/office/drawing/2014/main" val="184697517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ID</a:t>
                      </a:r>
                    </a:p>
                    <a:p>
                      <a:pPr algn="ctr"/>
                      <a:r>
                        <a:rPr lang="en-US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4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28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98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116</Words>
  <Application>Microsoft Office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Freeman</dc:creator>
  <cp:lastModifiedBy>Mark Freeman</cp:lastModifiedBy>
  <cp:revision>12</cp:revision>
  <dcterms:created xsi:type="dcterms:W3CDTF">2021-12-14T14:42:40Z</dcterms:created>
  <dcterms:modified xsi:type="dcterms:W3CDTF">2021-12-14T19:55:00Z</dcterms:modified>
</cp:coreProperties>
</file>