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34CC-4D09-4CF9-B1CA-C0649707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FB89F-2EDD-4E14-9352-A047C9633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C800-A23E-48F2-9E0C-A9A9853E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88A7-CF04-41B9-8CB6-41489BE1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BA83-A016-45EA-A88E-8E1AEC7C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3135-AA01-4CF0-9FFC-B29FAB1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791E3-7471-49ED-8069-800A5CB76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E380-3478-4289-ABD8-EA95702F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10AD-D101-4031-9C23-9CAC963E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5F8A9-E771-414B-AC53-3D7D7FB3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76A1C-C0BF-4B3D-A047-A1BC051B9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8084-DE61-4BE2-9379-4E5C0A4EF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F637-5E03-4320-9DC9-E4B6BA16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9113-D8D5-4E76-89D2-0E1F3031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E47F9-88F4-4F53-8A76-F20E1C4A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5AFB-381F-4B65-AABC-7BD6F940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DD33-D506-4CFC-8EF0-90C96A09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A59FD-C99A-4747-AB7A-0DFEF0DC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1A1B-B4B4-4BD0-8C24-263F18E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0234-16B0-4360-8BED-43EE0E81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F6CB-05F7-4798-B310-8B7E974A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C3BA-5512-42EE-B6CD-79870A38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A7F1-F4E8-45B1-8AE3-7C76F4C2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D0A1-B015-486F-8BA1-8C81AD96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CD10-08C5-45C4-953F-A30F6350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838C-6FCB-496B-B358-D9071421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64BE-AD7B-45C2-9D1B-CF7520739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94E0E-AE53-4474-9BE4-CC448C76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A2889-06B7-4A90-8D1B-1C5919C1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E484-E54C-4FCB-AD89-CC515836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E23D3-6EE7-4FE9-8EBD-A152CBB4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2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5FD6-3E81-4916-A90E-21C87C41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BF44-413E-47FA-A0D1-0727A3AA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7F0F3-C8E2-441B-9316-791AD165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686F2-805E-4A4A-9E38-FA9138B0F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EAA02-5D32-491D-BFCB-E87982FDF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3BA9C-C801-4624-B537-A30E58A0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13CA7-8A35-45A1-AAA4-91050F75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77494-D035-4223-B442-83EDFEE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9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9C46-C7AF-4446-93B6-178DF527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D903-F17F-439B-A2E2-0AB8FFB0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A2413-3D41-49E8-9D4E-B1F641C9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C3102-72C4-4019-B4F7-02271764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06ABF-9133-47AD-89D0-97BDCB5B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0C0B2-A09B-4EDC-B342-BFE96F1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F8906-1A98-49D6-8894-6C874577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755-CD05-43B5-A996-7C1C2E10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5949-77CA-4294-80F3-82F07764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2F354-E477-4A0B-BA26-04756E54E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E4339-1723-4FCD-BF74-50F9139C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F7085-8B12-425D-A08C-BBBEDD7F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8B5AB-7E9C-477B-A731-C79214CE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2D0D-D214-48D2-8B0C-1DCC1783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60211-2039-4B76-A7B9-9E5528A96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31CE0-3BE4-42E9-9F5E-85FA6D14F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EA717-585A-46C9-BBAC-FA319746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982F2-8C04-4123-847D-7E2C56F6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74D6-FEAC-4CD7-8AA2-F49130A7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2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408CD-9AC9-4A01-81F0-63C60E85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EF1F-CED0-466F-ABBF-9546613B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85B12-0392-4A83-A644-D593DA5D9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97CB-0664-4757-AC6B-85D82F8BEB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CA17-B7FA-4089-9550-B5F105A0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53D6-7D54-4570-B600-02318131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8160-DB3B-48C8-9D72-882662B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C048-FD76-400E-9E07-879EA8434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PPT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037FE-8E55-48D4-B720-3DC0F3859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33184CEB11F648BBD0F70F1BE6A53E" ma:contentTypeVersion="10" ma:contentTypeDescription="Create a new document." ma:contentTypeScope="" ma:versionID="bba88e70cac074a2ca2a637ecb9ea439">
  <xsd:schema xmlns:xsd="http://www.w3.org/2001/XMLSchema" xmlns:xs="http://www.w3.org/2001/XMLSchema" xmlns:p="http://schemas.microsoft.com/office/2006/metadata/properties" xmlns:ns3="a44a327f-4c77-4059-bb07-e278862d87fb" targetNamespace="http://schemas.microsoft.com/office/2006/metadata/properties" ma:root="true" ma:fieldsID="2cb66ece993c938e71b7f4903c762c54" ns3:_="">
    <xsd:import namespace="a44a327f-4c77-4059-bb07-e278862d87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a327f-4c77-4059-bb07-e278862d87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326A16-CB42-4673-90B3-C9F502255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4a327f-4c77-4059-bb07-e278862d87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7FD9A1-16F2-495F-8AC4-135C3A1475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93F4B2-2C6E-4A13-907C-355F824E5B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PPT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file</dc:title>
  <dc:creator>Liu, Huanliang</dc:creator>
  <cp:lastModifiedBy>Liu, Huanliang</cp:lastModifiedBy>
  <cp:revision>1</cp:revision>
  <dcterms:created xsi:type="dcterms:W3CDTF">2020-07-19T17:58:14Z</dcterms:created>
  <dcterms:modified xsi:type="dcterms:W3CDTF">2020-07-19T17:58:43Z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0x010100E033184CEB11F648BBD0F70F1BE6A53E</vt:lpwstr>
  </property>
</Properties>
</file>