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BA7C-049F-EC4E-B951-ED92E69B4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CD856F04-0BC9-DF4F-A42A-C303D3850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709C2545-D20E-614B-A539-5696F53E21EA}"/>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7EABCC60-69CF-BA4C-A1F1-A2DED0E6288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9A42A77-87F3-D34E-8C97-502739252A9A}"/>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77313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CF3F-6261-494C-9BC4-1D234EBE8E52}"/>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941F37EC-7373-AE4C-A588-71255AF01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B10804E-0086-E948-8D34-0E39F3F34BA7}"/>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AFD5CFED-04B1-124E-B337-8A49A2A40793}"/>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061F10E6-D954-0248-9D37-853573B6AAAD}"/>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73361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4B551-6EAC-7448-9551-403E7E89A9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9E6DCBD-9331-334B-960E-870B28E3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73C0B2B-7D25-4F43-B257-CE1AFCA10EDB}"/>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49EB5F2B-065D-F840-BFAF-AEB97A9463E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690E04C-A03B-8A46-97B6-6700A153E6F4}"/>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40411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6B5-C4F8-3843-9E88-2197DA2E278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3F27870D-19E8-0F4E-A4D7-C63EA3641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C6FE9A78-CCF0-A341-9C72-C0FF44AF8AD3}"/>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36CC6122-264A-234A-9A1B-17B4DCE4083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0EFB41F-B2BD-EC44-AAC4-C2E4550B9F93}"/>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59470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E547-5D6E-A049-8AAD-1097A6CC4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09FA9CDB-34AA-0842-B033-9E7C7A8AF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A19A2-4455-0D47-8BD3-67EED77E0038}"/>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934E6F59-7292-984E-91EB-24474014044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78282704-1052-CF47-B7CE-85BF7664FB7B}"/>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37738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C390-ED0B-8347-A2A3-65079FE90CC0}"/>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15295BA9-5127-1F40-B9F4-635CBDFD7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F131E4DE-D870-9148-A31A-DCDBF406EF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F6236702-AC2B-6F47-A079-44406346C6F4}"/>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6" name="Footer Placeholder 5">
            <a:extLst>
              <a:ext uri="{FF2B5EF4-FFF2-40B4-BE49-F238E27FC236}">
                <a16:creationId xmlns:a16="http://schemas.microsoft.com/office/drawing/2014/main" id="{2FFEF792-A604-0E4C-AC25-DE19BFE860F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A84A630-05E7-3049-9FD8-5C90CC53D1A1}"/>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428265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1E4D-AE16-2F42-909C-5E7401E9FD98}"/>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CE36751E-008D-A744-BB2E-AC9F2D821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50348-A0C3-B04C-AA2D-575B6D090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46C83ACF-BF2B-754B-940D-708581F1D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E102F-E3C8-044A-9C0F-75131046F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05C3486D-AD8E-4040-A792-E1DD6C565E10}"/>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8" name="Footer Placeholder 7">
            <a:extLst>
              <a:ext uri="{FF2B5EF4-FFF2-40B4-BE49-F238E27FC236}">
                <a16:creationId xmlns:a16="http://schemas.microsoft.com/office/drawing/2014/main" id="{6ACC9BE8-A687-EB42-AFDA-FA78E5E6C524}"/>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609A78D0-E857-754E-BF8E-BDE4307BFCED}"/>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01764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8A22-F3C7-154F-87A2-AE7B166CCE85}"/>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781C961D-38E6-CC42-BCC4-516171265E25}"/>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4" name="Footer Placeholder 3">
            <a:extLst>
              <a:ext uri="{FF2B5EF4-FFF2-40B4-BE49-F238E27FC236}">
                <a16:creationId xmlns:a16="http://schemas.microsoft.com/office/drawing/2014/main" id="{BFB62B57-DEAD-5B40-9D08-DA23C84BC506}"/>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A0550A8A-13A3-4B45-BD43-EFC17043F1DA}"/>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59605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5B587-E4DD-464E-9310-028EE9ADAA8F}"/>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3" name="Footer Placeholder 2">
            <a:extLst>
              <a:ext uri="{FF2B5EF4-FFF2-40B4-BE49-F238E27FC236}">
                <a16:creationId xmlns:a16="http://schemas.microsoft.com/office/drawing/2014/main" id="{5FDECF45-62FE-6545-862E-BFEBA40D4B9B}"/>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15FDD779-FEF8-E244-9C81-887F923F51FB}"/>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90889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F3D0-2004-9C4B-AF7E-994D500D2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8F39BC16-D61E-3249-A6E4-68CAEA4E5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DCB21059-01B1-CA44-A93E-3CE88FFAC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BFEC8-9E52-9443-8C94-022A0B8AF0B7}"/>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6" name="Footer Placeholder 5">
            <a:extLst>
              <a:ext uri="{FF2B5EF4-FFF2-40B4-BE49-F238E27FC236}">
                <a16:creationId xmlns:a16="http://schemas.microsoft.com/office/drawing/2014/main" id="{883F5198-E713-8A4C-8CC9-694ABFDB338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D5D6D95A-3C02-3F43-9F1E-B6E0F97EFD77}"/>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372902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C786-F291-6844-82C9-B09B9ABAE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DC09CB2F-2D28-7F4E-BD4F-EAA292937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DD61ED7D-CF5E-5C41-B038-EF1E3E20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599B0-74FA-4D41-8F97-FDB58AA2E8DD}"/>
              </a:ext>
            </a:extLst>
          </p:cNvPr>
          <p:cNvSpPr>
            <a:spLocks noGrp="1"/>
          </p:cNvSpPr>
          <p:nvPr>
            <p:ph type="dt" sz="half" idx="10"/>
          </p:nvPr>
        </p:nvSpPr>
        <p:spPr/>
        <p:txBody>
          <a:bodyPr/>
          <a:lstStyle/>
          <a:p>
            <a:fld id="{61F6AB77-166F-A84E-BC52-D4AA5D16C0AF}" type="datetimeFigureOut">
              <a:rPr lang="en-NP" smtClean="0"/>
              <a:t>17/05/2021</a:t>
            </a:fld>
            <a:endParaRPr lang="en-NP"/>
          </a:p>
        </p:txBody>
      </p:sp>
      <p:sp>
        <p:nvSpPr>
          <p:cNvPr id="6" name="Footer Placeholder 5">
            <a:extLst>
              <a:ext uri="{FF2B5EF4-FFF2-40B4-BE49-F238E27FC236}">
                <a16:creationId xmlns:a16="http://schemas.microsoft.com/office/drawing/2014/main" id="{571DBC23-79AB-CE4F-9B23-BCAC72D69698}"/>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80C6B27B-B8AC-D143-AE71-9045AB016F1F}"/>
              </a:ext>
            </a:extLst>
          </p:cNvPr>
          <p:cNvSpPr>
            <a:spLocks noGrp="1"/>
          </p:cNvSpPr>
          <p:nvPr>
            <p:ph type="sldNum" sz="quarter" idx="12"/>
          </p:nvPr>
        </p:nvSpPr>
        <p:spPr/>
        <p:txBody>
          <a:bodyPr/>
          <a:lstStyle/>
          <a:p>
            <a:fld id="{9E306E0C-459F-B64B-AB41-0BA217288DC9}" type="slidenum">
              <a:rPr lang="en-NP" smtClean="0"/>
              <a:t>‹#›</a:t>
            </a:fld>
            <a:endParaRPr lang="en-NP"/>
          </a:p>
        </p:txBody>
      </p:sp>
    </p:spTree>
    <p:extLst>
      <p:ext uri="{BB962C8B-B14F-4D97-AF65-F5344CB8AC3E}">
        <p14:creationId xmlns:p14="http://schemas.microsoft.com/office/powerpoint/2010/main" val="59586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73E6-8FE0-E549-B811-9A3AA4429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25CA2B6-1CBF-EB40-AD45-D21F944A2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EF994C9-F041-8F48-8CFB-7472739F5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6AB77-166F-A84E-BC52-D4AA5D16C0AF}" type="datetimeFigureOut">
              <a:rPr lang="en-NP" smtClean="0"/>
              <a:t>17/05/2021</a:t>
            </a:fld>
            <a:endParaRPr lang="en-NP"/>
          </a:p>
        </p:txBody>
      </p:sp>
      <p:sp>
        <p:nvSpPr>
          <p:cNvPr id="5" name="Footer Placeholder 4">
            <a:extLst>
              <a:ext uri="{FF2B5EF4-FFF2-40B4-BE49-F238E27FC236}">
                <a16:creationId xmlns:a16="http://schemas.microsoft.com/office/drawing/2014/main" id="{34E0BFD6-B9E0-E543-B91F-C5C5D3BF6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98D93C2E-07B4-6240-B16E-7FA935745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06E0C-459F-B64B-AB41-0BA217288DC9}" type="slidenum">
              <a:rPr lang="en-NP" smtClean="0"/>
              <a:t>‹#›</a:t>
            </a:fld>
            <a:endParaRPr lang="en-NP"/>
          </a:p>
        </p:txBody>
      </p:sp>
    </p:spTree>
    <p:extLst>
      <p:ext uri="{BB962C8B-B14F-4D97-AF65-F5344CB8AC3E}">
        <p14:creationId xmlns:p14="http://schemas.microsoft.com/office/powerpoint/2010/main" val="255750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C930-B6C0-9645-9E31-0D0608F7A55F}"/>
              </a:ext>
            </a:extLst>
          </p:cNvPr>
          <p:cNvSpPr>
            <a:spLocks noGrp="1"/>
          </p:cNvSpPr>
          <p:nvPr>
            <p:ph type="ctrTitle"/>
          </p:nvPr>
        </p:nvSpPr>
        <p:spPr>
          <a:xfrm>
            <a:off x="1140941" y="405671"/>
            <a:ext cx="9144000" cy="2387600"/>
          </a:xfrm>
        </p:spPr>
        <p:txBody>
          <a:bodyPr/>
          <a:lstStyle/>
          <a:p>
            <a:pPr algn="just"/>
            <a:r>
              <a:rPr lang="en-NP" dirty="0"/>
              <a:t>Introduction</a:t>
            </a:r>
          </a:p>
        </p:txBody>
      </p:sp>
      <p:sp>
        <p:nvSpPr>
          <p:cNvPr id="3" name="Subtitle 2">
            <a:extLst>
              <a:ext uri="{FF2B5EF4-FFF2-40B4-BE49-F238E27FC236}">
                <a16:creationId xmlns:a16="http://schemas.microsoft.com/office/drawing/2014/main" id="{7AF67147-6D9F-5149-B2EF-611EB8A86F3D}"/>
              </a:ext>
            </a:extLst>
          </p:cNvPr>
          <p:cNvSpPr>
            <a:spLocks noGrp="1"/>
          </p:cNvSpPr>
          <p:nvPr>
            <p:ph type="subTitle" idx="1"/>
          </p:nvPr>
        </p:nvSpPr>
        <p:spPr>
          <a:xfrm>
            <a:off x="1140941" y="3614394"/>
            <a:ext cx="9144000" cy="3008827"/>
          </a:xfrm>
        </p:spPr>
        <p:txBody>
          <a:bodyPr>
            <a:normAutofit lnSpcReduction="10000"/>
          </a:bodyPr>
          <a:lstStyle/>
          <a:p>
            <a:pPr algn="just"/>
            <a:r>
              <a:rPr lang="en-US" dirty="0"/>
              <a:t>Advanced Robotics is that the part of mechanical designing, electrical designing, and software engineering that manages the plan, development, activity, and utilization of robots, even as PC frameworks for his or her control, tangible input, and data handling. These advances manage robotized machines that may replace people in hazardous conditions or assembling measures or take after people apparently, conduct, or potentially comprehension. A</a:t>
            </a:r>
            <a:r>
              <a:rPr lang="en-US" b="1" dirty="0"/>
              <a:t> </a:t>
            </a:r>
            <a:r>
              <a:rPr lang="en-US" dirty="0"/>
              <a:t>major number of these robots are motivated commonly, adding to the sector of bio-enlivened mechanical technology.</a:t>
            </a:r>
            <a:endParaRPr lang="en-NP" dirty="0"/>
          </a:p>
        </p:txBody>
      </p:sp>
    </p:spTree>
    <p:extLst>
      <p:ext uri="{BB962C8B-B14F-4D97-AF65-F5344CB8AC3E}">
        <p14:creationId xmlns:p14="http://schemas.microsoft.com/office/powerpoint/2010/main" val="2919378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94</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Bishwatma Dawadi</dc:creator>
  <cp:lastModifiedBy>Bishwatma Dawadi</cp:lastModifiedBy>
  <cp:revision>2</cp:revision>
  <dcterms:created xsi:type="dcterms:W3CDTF">2021-05-17T05:20:59Z</dcterms:created>
  <dcterms:modified xsi:type="dcterms:W3CDTF">2021-05-17T07:01:07Z</dcterms:modified>
</cp:coreProperties>
</file>