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0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7"/>
    <p:restoredTop sz="93681"/>
  </p:normalViewPr>
  <p:slideViewPr>
    <p:cSldViewPr snapToGrid="0" snapToObjects="1">
      <p:cViewPr>
        <p:scale>
          <a:sx n="90" d="100"/>
          <a:sy n="90" d="100"/>
        </p:scale>
        <p:origin x="106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4AC3-B293-4E41-ABCB-E2745FDAEE5B}" type="datetimeFigureOut">
              <a:rPr kumimoji="1" lang="zh-TW" altLang="en-US" smtClean="0"/>
              <a:t>2018/4/9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8C3A1-D463-9F42-BE48-EA03DDCFCD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179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E2E testing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工作項目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進度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80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</a:t>
            </a:r>
            <a:r>
              <a:rPr kumimoji="1" lang="en-US" altLang="zh-TW" dirty="0" smtClean="0"/>
              <a:t>selenium service 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en-US" altLang="zh-TW" sz="2000" dirty="0" smtClean="0"/>
              <a:t>WebDriver </a:t>
            </a:r>
            <a:r>
              <a:rPr kumimoji="1" lang="en-US" altLang="zh-TW" sz="2000" dirty="0" err="1" smtClean="0"/>
              <a:t>util</a:t>
            </a:r>
            <a:r>
              <a:rPr kumimoji="1" lang="en-US" altLang="zh-TW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100%</a:t>
            </a:r>
          </a:p>
          <a:p>
            <a:r>
              <a:rPr kumimoji="1" lang="zh-TW" altLang="en-US" sz="2000" dirty="0" smtClean="0"/>
              <a:t>頁面流程控制共用父類</a:t>
            </a:r>
            <a:r>
              <a:rPr kumimoji="1" lang="en-US" altLang="zh-TW" sz="2000" dirty="0" smtClean="0"/>
              <a:t> </a:t>
            </a:r>
            <a:r>
              <a:rPr kumimoji="1" lang="zh-TW" altLang="en-US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100%</a:t>
            </a:r>
          </a:p>
          <a:p>
            <a:r>
              <a:rPr kumimoji="1" lang="en-US" altLang="zh-TW" sz="2000" dirty="0" smtClean="0"/>
              <a:t>PCL Step1- Step5</a:t>
            </a:r>
            <a:r>
              <a:rPr kumimoji="1" lang="zh-TW" altLang="en-US" sz="2000" dirty="0" smtClean="0"/>
              <a:t> 頁面控制子類別實作 </a:t>
            </a:r>
            <a:r>
              <a:rPr kumimoji="1" lang="mr-IN" altLang="zh-TW" sz="2000" dirty="0"/>
              <a:t>–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100%</a:t>
            </a:r>
          </a:p>
          <a:p>
            <a:r>
              <a:rPr kumimoji="1" lang="en-US" altLang="zh-TW" sz="2000" dirty="0" smtClean="0"/>
              <a:t>Test case control service father class </a:t>
            </a:r>
            <a:r>
              <a:rPr kumimoji="1" lang="mr-IN" altLang="zh-TW" sz="2000" dirty="0" smtClean="0"/>
              <a:t>–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100%</a:t>
            </a:r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085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資料輸入輸出頁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zh-TW" altLang="en-US" sz="2000" dirty="0" smtClean="0"/>
              <a:t>頁面版型設計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70%</a:t>
            </a:r>
          </a:p>
          <a:p>
            <a:r>
              <a:rPr kumimoji="1" lang="zh-TW" altLang="en-US" sz="2000" dirty="0"/>
              <a:t>前端專案</a:t>
            </a:r>
            <a:r>
              <a:rPr kumimoji="1" lang="zh-TW" altLang="en-US" sz="2000" dirty="0" smtClean="0"/>
              <a:t>選擇頁</a:t>
            </a:r>
            <a:r>
              <a:rPr kumimoji="1" lang="en-US" altLang="zh-TW" sz="2000" dirty="0" smtClean="0"/>
              <a:t>- 0%</a:t>
            </a:r>
            <a:endParaRPr kumimoji="1" lang="en-US" altLang="zh-TW" sz="2000" dirty="0"/>
          </a:p>
          <a:p>
            <a:r>
              <a:rPr kumimoji="1" lang="zh-TW" altLang="en-US" sz="2000" dirty="0" smtClean="0"/>
              <a:t>前端頁面資料輸入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40%</a:t>
            </a:r>
          </a:p>
          <a:p>
            <a:r>
              <a:rPr kumimoji="1" lang="zh-TW" altLang="en-US" sz="2000" dirty="0" smtClean="0"/>
              <a:t>前端測試啟動頁</a:t>
            </a:r>
            <a:r>
              <a:rPr kumimoji="1" lang="en-US" altLang="zh-TW" sz="2000" dirty="0"/>
              <a:t>- 0</a:t>
            </a:r>
            <a:r>
              <a:rPr kumimoji="1" lang="en-US" altLang="zh-TW" sz="2000" dirty="0" smtClean="0"/>
              <a:t>%</a:t>
            </a:r>
          </a:p>
          <a:p>
            <a:r>
              <a:rPr kumimoji="1" lang="zh-TW" altLang="en-US" sz="2000" dirty="0" smtClean="0"/>
              <a:t>資料轉換成特定格式進入</a:t>
            </a:r>
            <a:r>
              <a:rPr kumimoji="1" lang="en-US" altLang="zh-TW" sz="2000" dirty="0" smtClean="0"/>
              <a:t>DB</a:t>
            </a:r>
            <a:r>
              <a:rPr kumimoji="1" lang="mr-IN" altLang="zh-TW" sz="2000" dirty="0"/>
              <a:t> –</a:t>
            </a:r>
            <a:r>
              <a:rPr kumimoji="1" lang="en-US" altLang="zh-TW" sz="2000" dirty="0"/>
              <a:t> 8</a:t>
            </a:r>
            <a:r>
              <a:rPr kumimoji="1" lang="en-US" altLang="zh-TW" sz="2000" dirty="0" smtClean="0"/>
              <a:t>0%</a:t>
            </a:r>
          </a:p>
          <a:p>
            <a:r>
              <a:rPr kumimoji="1" lang="en-US" altLang="zh-TW" sz="2000" dirty="0" smtClean="0">
                <a:solidFill>
                  <a:srgbClr val="FF0000"/>
                </a:solidFill>
              </a:rPr>
              <a:t>Core process control handler </a:t>
            </a:r>
            <a:r>
              <a:rPr kumimoji="1" lang="mr-IN" altLang="zh-TW" sz="2000" dirty="0">
                <a:solidFill>
                  <a:srgbClr val="FF0000"/>
                </a:solidFill>
              </a:rPr>
              <a:t>–</a:t>
            </a:r>
            <a:r>
              <a:rPr kumimoji="1" lang="en-US" altLang="zh-TW" sz="2000" dirty="0">
                <a:solidFill>
                  <a:srgbClr val="FF0000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20%</a:t>
            </a:r>
          </a:p>
          <a:p>
            <a:r>
              <a:rPr kumimoji="1" lang="zh-TW" altLang="en-US" sz="2000" dirty="0" smtClean="0"/>
              <a:t>從</a:t>
            </a:r>
            <a:r>
              <a:rPr kumimoji="1" lang="en-US" altLang="zh-TW" sz="2000" dirty="0" smtClean="0"/>
              <a:t>DB</a:t>
            </a:r>
            <a:r>
              <a:rPr kumimoji="1" lang="zh-TW" altLang="en-US" sz="2000" dirty="0" smtClean="0"/>
              <a:t>讀出</a:t>
            </a:r>
            <a:r>
              <a:rPr kumimoji="1" lang="en-US" altLang="zh-TW" sz="2000" dirty="0" smtClean="0"/>
              <a:t>test case</a:t>
            </a:r>
            <a:r>
              <a:rPr kumimoji="1" lang="zh-TW" altLang="en-US" sz="2000" dirty="0" smtClean="0"/>
              <a:t>於</a:t>
            </a:r>
            <a:r>
              <a:rPr kumimoji="1" lang="en-US" altLang="zh-TW" sz="2000" dirty="0" smtClean="0"/>
              <a:t>page </a:t>
            </a:r>
            <a:r>
              <a:rPr kumimoji="1" lang="zh-TW" altLang="en-US" sz="2000" dirty="0" smtClean="0"/>
              <a:t>供選用</a:t>
            </a:r>
            <a:r>
              <a:rPr kumimoji="1" lang="en-US" altLang="zh-TW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/>
              <a:t>0%</a:t>
            </a:r>
            <a:endParaRPr kumimoji="1" lang="en-US" altLang="zh-TW" sz="2000" dirty="0" smtClean="0"/>
          </a:p>
          <a:p>
            <a:endParaRPr kumimoji="1" lang="en-US" altLang="zh-TW" sz="2000" dirty="0" smtClean="0"/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927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en-US" altLang="zh-TW" sz="2000" dirty="0" smtClean="0"/>
              <a:t>data trans to DB service</a:t>
            </a:r>
            <a:r>
              <a:rPr kumimoji="1" lang="zh-TW" altLang="en-US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0%</a:t>
            </a:r>
          </a:p>
          <a:p>
            <a:endParaRPr kumimoji="1" lang="en-US" altLang="zh-TW" sz="2000" dirty="0" smtClean="0"/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685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1771</TotalTime>
  <Words>130</Words>
  <Application>Microsoft Macintosh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新細明體</vt:lpstr>
      <vt:lpstr>天體</vt:lpstr>
      <vt:lpstr>E2E testing</vt:lpstr>
      <vt:lpstr>工作項目＆進度 selenium service  </vt:lpstr>
      <vt:lpstr>工作項目＆進度 資料輸入輸出頁</vt:lpstr>
      <vt:lpstr>工作項目＆進度 Data base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testing</dc:title>
  <dc:creator>陳柏羽(Andy Chen)</dc:creator>
  <cp:lastModifiedBy>陳柏羽(Andy Chen)</cp:lastModifiedBy>
  <cp:revision>39</cp:revision>
  <dcterms:created xsi:type="dcterms:W3CDTF">2018-02-08T07:24:32Z</dcterms:created>
  <dcterms:modified xsi:type="dcterms:W3CDTF">2018-04-09T07:57:29Z</dcterms:modified>
</cp:coreProperties>
</file>