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4AC3-B293-4E41-ABCB-E2745FDAEE5B}" type="datetimeFigureOut">
              <a:rPr kumimoji="1" lang="zh-TW" altLang="en-US" smtClean="0"/>
              <a:t>2018/2/8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8C3A1-D463-9F42-BE48-EA03DDCFCDE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179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E2E testing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架構 </a:t>
            </a:r>
            <a:r>
              <a:rPr kumimoji="1" lang="en-US" altLang="zh-TW" dirty="0" smtClean="0"/>
              <a:t>&amp; </a:t>
            </a:r>
            <a:r>
              <a:rPr kumimoji="1" lang="zh-TW" altLang="en-US" dirty="0" smtClean="0"/>
              <a:t>時間表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80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96644"/>
            <a:ext cx="10131425" cy="1456267"/>
          </a:xfrm>
        </p:spPr>
        <p:txBody>
          <a:bodyPr/>
          <a:lstStyle/>
          <a:p>
            <a:r>
              <a:rPr kumimoji="1" lang="zh-TW" altLang="en-US" dirty="0" smtClean="0"/>
              <a:t>目的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 smtClean="0"/>
              <a:t>能夠將流程以自動方式測試並驗證，同時於</a:t>
            </a:r>
            <a:r>
              <a:rPr kumimoji="1" lang="en-US" altLang="zh-TW" sz="2400" dirty="0" smtClean="0"/>
              <a:t>CR</a:t>
            </a:r>
            <a:r>
              <a:rPr kumimoji="1" lang="zh-TW" altLang="en-US" sz="2400" dirty="0" smtClean="0"/>
              <a:t>時可以驗證所修改內容。</a:t>
            </a:r>
            <a:endParaRPr kumimoji="1" lang="en-US" altLang="zh-TW" sz="2400" dirty="0" smtClean="0"/>
          </a:p>
          <a:p>
            <a:r>
              <a:rPr kumimoji="1" lang="zh-TW" altLang="en-US" sz="2400" dirty="0" smtClean="0"/>
              <a:t>開發時能夠快速抵達至某頁進行除錯。</a:t>
            </a:r>
            <a:endParaRPr kumimoji="1"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97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96644"/>
            <a:ext cx="10131425" cy="1456267"/>
          </a:xfrm>
        </p:spPr>
        <p:txBody>
          <a:bodyPr/>
          <a:lstStyle/>
          <a:p>
            <a:r>
              <a:rPr kumimoji="1" lang="zh-TW" altLang="en-US" dirty="0" smtClean="0"/>
              <a:t>功能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3200" dirty="0" smtClean="0"/>
              <a:t>頁面流程正確性測試</a:t>
            </a:r>
            <a:endParaRPr kumimoji="1" lang="en-US" altLang="zh-TW" sz="3200" dirty="0" smtClean="0"/>
          </a:p>
          <a:p>
            <a:r>
              <a:rPr kumimoji="1" lang="en-US" altLang="zh-TW" sz="3200" dirty="0" smtClean="0"/>
              <a:t>UI</a:t>
            </a:r>
            <a:r>
              <a:rPr kumimoji="1" lang="zh-TW" altLang="en-US" sz="3200" dirty="0" smtClean="0"/>
              <a:t> 針對</a:t>
            </a:r>
            <a:r>
              <a:rPr kumimoji="1" lang="en-US" altLang="zh-TW" sz="3200" dirty="0" smtClean="0"/>
              <a:t>CR</a:t>
            </a:r>
            <a:r>
              <a:rPr kumimoji="1" lang="zh-TW" altLang="en-US" sz="3200" dirty="0" smtClean="0"/>
              <a:t>修改確認測試</a:t>
            </a:r>
            <a:endParaRPr kumimoji="1" lang="en-US" altLang="zh-TW" sz="3200" dirty="0" smtClean="0"/>
          </a:p>
          <a:p>
            <a:r>
              <a:rPr kumimoji="1" lang="zh-TW" altLang="en-US" sz="3200" dirty="0" smtClean="0"/>
              <a:t>開發時測試流程節點停留</a:t>
            </a:r>
            <a:endParaRPr kumimoji="1"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76089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運作模式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597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153</TotalTime>
  <Words>58</Words>
  <Application>Microsoft Macintosh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新細明體</vt:lpstr>
      <vt:lpstr>Arial</vt:lpstr>
      <vt:lpstr>天體</vt:lpstr>
      <vt:lpstr>E2E testing</vt:lpstr>
      <vt:lpstr>目的</vt:lpstr>
      <vt:lpstr>功能</vt:lpstr>
      <vt:lpstr>運作模式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testing</dc:title>
  <dc:creator>陳柏羽(Andy Chen)</dc:creator>
  <cp:lastModifiedBy>陳柏羽(Andy Chen)</cp:lastModifiedBy>
  <cp:revision>6</cp:revision>
  <dcterms:created xsi:type="dcterms:W3CDTF">2018-02-08T07:24:32Z</dcterms:created>
  <dcterms:modified xsi:type="dcterms:W3CDTF">2018-02-08T09:57:54Z</dcterms:modified>
</cp:coreProperties>
</file>