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70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2"/>
    <p:restoredTop sz="93692"/>
  </p:normalViewPr>
  <p:slideViewPr>
    <p:cSldViewPr snapToGrid="0" snapToObjects="1">
      <p:cViewPr>
        <p:scale>
          <a:sx n="70" d="100"/>
          <a:sy n="70" d="100"/>
        </p:scale>
        <p:origin x="2296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24AC3-B293-4E41-ABCB-E2745FDAEE5B}" type="datetimeFigureOut">
              <a:rPr kumimoji="1" lang="zh-TW" altLang="en-US" smtClean="0"/>
              <a:t>2018/3/19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8C3A1-D463-9F42-BE48-EA03DDCFCD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1792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E2E testing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工作項目</a:t>
            </a:r>
            <a:r>
              <a:rPr kumimoji="1" lang="en-US" altLang="zh-TW" dirty="0" smtClean="0"/>
              <a:t>&amp;</a:t>
            </a:r>
            <a:r>
              <a:rPr kumimoji="1" lang="zh-TW" altLang="en-US" dirty="0" smtClean="0"/>
              <a:t>進度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180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119222"/>
            <a:ext cx="10131425" cy="1456267"/>
          </a:xfrm>
        </p:spPr>
        <p:txBody>
          <a:bodyPr/>
          <a:lstStyle/>
          <a:p>
            <a:r>
              <a:rPr kumimoji="1" lang="zh-TW" altLang="en-US" dirty="0"/>
              <a:t>工作項目＆</a:t>
            </a:r>
            <a:r>
              <a:rPr kumimoji="1" lang="zh-TW" altLang="en-US" dirty="0" smtClean="0"/>
              <a:t>進度 </a:t>
            </a:r>
            <a:r>
              <a:rPr kumimoji="1" lang="en-US" altLang="zh-TW" dirty="0" smtClean="0"/>
              <a:t>selenium service </a:t>
            </a:r>
            <a:r>
              <a:rPr kumimoji="1" lang="zh-TW" altLang="en-US" dirty="0" smtClean="0"/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442156"/>
            <a:ext cx="10131425" cy="3649133"/>
          </a:xfrm>
        </p:spPr>
        <p:txBody>
          <a:bodyPr>
            <a:normAutofit/>
          </a:bodyPr>
          <a:lstStyle/>
          <a:p>
            <a:r>
              <a:rPr kumimoji="1" lang="en-US" altLang="zh-TW" sz="2000" dirty="0" smtClean="0"/>
              <a:t>WebDriver </a:t>
            </a:r>
            <a:r>
              <a:rPr kumimoji="1" lang="en-US" altLang="zh-TW" sz="2000" dirty="0" err="1" smtClean="0"/>
              <a:t>util</a:t>
            </a:r>
            <a:r>
              <a:rPr kumimoji="1" lang="en-US" altLang="zh-TW" sz="2000" dirty="0" smtClean="0"/>
              <a:t>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100%</a:t>
            </a:r>
          </a:p>
          <a:p>
            <a:r>
              <a:rPr kumimoji="1" lang="zh-TW" altLang="en-US" sz="2000" dirty="0" smtClean="0"/>
              <a:t>頁面流程控制共用父類</a:t>
            </a:r>
            <a:r>
              <a:rPr kumimoji="1" lang="en-US" altLang="zh-TW" sz="2000" dirty="0" smtClean="0"/>
              <a:t> </a:t>
            </a:r>
            <a:r>
              <a:rPr kumimoji="1" lang="zh-TW" altLang="en-US" sz="2000" dirty="0" smtClean="0"/>
              <a:t>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 smtClean="0"/>
              <a:t> 100%</a:t>
            </a:r>
          </a:p>
          <a:p>
            <a:r>
              <a:rPr kumimoji="1" lang="en-US" altLang="zh-TW" sz="2000" dirty="0" smtClean="0"/>
              <a:t>PCL Step1- Step5</a:t>
            </a:r>
            <a:r>
              <a:rPr kumimoji="1" lang="zh-TW" altLang="en-US" sz="2000" dirty="0" smtClean="0"/>
              <a:t> 頁面控制子類別實作 </a:t>
            </a:r>
            <a:r>
              <a:rPr kumimoji="1" lang="mr-IN" altLang="zh-TW" sz="2000" dirty="0"/>
              <a:t>–</a:t>
            </a:r>
            <a:r>
              <a:rPr kumimoji="1" lang="en-US" altLang="zh-TW" sz="2000" dirty="0"/>
              <a:t> </a:t>
            </a:r>
            <a:r>
              <a:rPr kumimoji="1" lang="en-US" altLang="zh-TW" sz="2000" dirty="0" smtClean="0"/>
              <a:t>100%</a:t>
            </a:r>
          </a:p>
          <a:p>
            <a:r>
              <a:rPr kumimoji="1" lang="en-US" altLang="zh-TW" sz="2000" dirty="0" smtClean="0"/>
              <a:t>Test case control service father class </a:t>
            </a:r>
            <a:r>
              <a:rPr kumimoji="1" lang="mr-IN" altLang="zh-TW" sz="2000" dirty="0" smtClean="0"/>
              <a:t>–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100%</a:t>
            </a:r>
          </a:p>
          <a:p>
            <a:endParaRPr kumimoji="1"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2085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119222"/>
            <a:ext cx="10131425" cy="1456267"/>
          </a:xfrm>
        </p:spPr>
        <p:txBody>
          <a:bodyPr/>
          <a:lstStyle/>
          <a:p>
            <a:r>
              <a:rPr kumimoji="1" lang="zh-TW" altLang="en-US" dirty="0"/>
              <a:t>工作項目＆</a:t>
            </a:r>
            <a:r>
              <a:rPr kumimoji="1" lang="zh-TW" altLang="en-US" dirty="0" smtClean="0"/>
              <a:t>進度 資料輸入輸出頁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442156"/>
            <a:ext cx="10131425" cy="3649133"/>
          </a:xfrm>
        </p:spPr>
        <p:txBody>
          <a:bodyPr>
            <a:normAutofit/>
          </a:bodyPr>
          <a:lstStyle/>
          <a:p>
            <a:r>
              <a:rPr kumimoji="1" lang="zh-TW" altLang="en-US" sz="2000" dirty="0" smtClean="0"/>
              <a:t>頁面版型設計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 smtClean="0"/>
              <a:t> 70%</a:t>
            </a:r>
          </a:p>
          <a:p>
            <a:r>
              <a:rPr kumimoji="1" lang="zh-TW" altLang="en-US" sz="2000" dirty="0" smtClean="0"/>
              <a:t>前端頁面資料輸入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 smtClean="0"/>
              <a:t> 30%</a:t>
            </a:r>
          </a:p>
          <a:p>
            <a:r>
              <a:rPr kumimoji="1" lang="zh-TW" altLang="en-US" sz="2000" dirty="0" smtClean="0"/>
              <a:t>資料轉換成特定格式進入</a:t>
            </a:r>
            <a:r>
              <a:rPr kumimoji="1" lang="en-US" altLang="zh-TW" sz="2000" dirty="0" smtClean="0"/>
              <a:t>DB</a:t>
            </a:r>
            <a:r>
              <a:rPr kumimoji="1" lang="mr-IN" altLang="zh-TW" sz="2000" dirty="0"/>
              <a:t> –</a:t>
            </a:r>
            <a:r>
              <a:rPr kumimoji="1" lang="en-US" altLang="zh-TW" sz="2000" dirty="0"/>
              <a:t> 0</a:t>
            </a:r>
            <a:r>
              <a:rPr kumimoji="1" lang="en-US" altLang="zh-TW" sz="2000" dirty="0" smtClean="0"/>
              <a:t>%</a:t>
            </a:r>
          </a:p>
          <a:p>
            <a:r>
              <a:rPr kumimoji="1" lang="en-US" altLang="zh-TW" sz="2000" dirty="0" smtClean="0"/>
              <a:t>Core process control handler </a:t>
            </a:r>
            <a:r>
              <a:rPr kumimoji="1" lang="mr-IN" altLang="zh-TW" sz="2000" dirty="0"/>
              <a:t>–</a:t>
            </a:r>
            <a:r>
              <a:rPr kumimoji="1" lang="en-US" altLang="zh-TW" sz="2000" dirty="0"/>
              <a:t> 0%</a:t>
            </a:r>
            <a:endParaRPr kumimoji="1" lang="en-US" altLang="zh-TW" sz="2000" dirty="0" smtClean="0"/>
          </a:p>
          <a:p>
            <a:r>
              <a:rPr kumimoji="1" lang="zh-TW" altLang="en-US" sz="2000" dirty="0" smtClean="0"/>
              <a:t>從</a:t>
            </a:r>
            <a:r>
              <a:rPr kumimoji="1" lang="en-US" altLang="zh-TW" sz="2000" dirty="0" smtClean="0"/>
              <a:t>DB</a:t>
            </a:r>
            <a:r>
              <a:rPr kumimoji="1" lang="zh-TW" altLang="en-US" sz="2000" dirty="0" smtClean="0"/>
              <a:t>讀出</a:t>
            </a:r>
            <a:r>
              <a:rPr kumimoji="1" lang="en-US" altLang="zh-TW" sz="2000" dirty="0" smtClean="0"/>
              <a:t>test case</a:t>
            </a:r>
            <a:r>
              <a:rPr kumimoji="1" lang="zh-TW" altLang="en-US" sz="2000" dirty="0" smtClean="0"/>
              <a:t>於</a:t>
            </a:r>
            <a:r>
              <a:rPr kumimoji="1" lang="en-US" altLang="zh-TW" sz="2000" dirty="0" smtClean="0"/>
              <a:t>page </a:t>
            </a:r>
            <a:r>
              <a:rPr kumimoji="1" lang="zh-TW" altLang="en-US" sz="2000" dirty="0" smtClean="0"/>
              <a:t>供選用</a:t>
            </a:r>
            <a:r>
              <a:rPr kumimoji="1" lang="en-US" altLang="zh-TW" sz="2000" dirty="0" smtClean="0"/>
              <a:t>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 smtClean="0"/>
              <a:t> </a:t>
            </a:r>
            <a:r>
              <a:rPr kumimoji="1" lang="en-US" altLang="zh-TW" sz="2000" dirty="0"/>
              <a:t>0%</a:t>
            </a:r>
            <a:endParaRPr kumimoji="1" lang="en-US" altLang="zh-TW" sz="2000" dirty="0" smtClean="0"/>
          </a:p>
          <a:p>
            <a:endParaRPr kumimoji="1" lang="en-US" altLang="zh-TW" sz="2000" dirty="0" smtClean="0"/>
          </a:p>
          <a:p>
            <a:endParaRPr kumimoji="1"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2927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119222"/>
            <a:ext cx="10131425" cy="1456267"/>
          </a:xfrm>
        </p:spPr>
        <p:txBody>
          <a:bodyPr/>
          <a:lstStyle/>
          <a:p>
            <a:r>
              <a:rPr kumimoji="1" lang="zh-TW" altLang="en-US" dirty="0"/>
              <a:t>工作項目＆</a:t>
            </a:r>
            <a:r>
              <a:rPr kumimoji="1" lang="zh-TW" altLang="en-US" dirty="0" smtClean="0"/>
              <a:t>進度 </a:t>
            </a:r>
            <a:r>
              <a:rPr kumimoji="1" lang="en-US" altLang="zh-TW" dirty="0" smtClean="0"/>
              <a:t>Data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base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442156"/>
            <a:ext cx="10131425" cy="3649133"/>
          </a:xfrm>
        </p:spPr>
        <p:txBody>
          <a:bodyPr>
            <a:normAutofit/>
          </a:bodyPr>
          <a:lstStyle/>
          <a:p>
            <a:r>
              <a:rPr kumimoji="1" lang="en-US" altLang="zh-TW" sz="2000" dirty="0" smtClean="0"/>
              <a:t>data trans to DB service</a:t>
            </a:r>
            <a:r>
              <a:rPr kumimoji="1" lang="zh-TW" altLang="en-US" sz="2000" dirty="0" smtClean="0"/>
              <a:t> </a:t>
            </a:r>
            <a:r>
              <a:rPr kumimoji="1" lang="mr-IN" altLang="zh-TW" sz="2000" dirty="0" smtClean="0"/>
              <a:t>–</a:t>
            </a:r>
            <a:r>
              <a:rPr kumimoji="1" lang="en-US" altLang="zh-TW" sz="2000" dirty="0" smtClean="0"/>
              <a:t> 0%</a:t>
            </a:r>
          </a:p>
          <a:p>
            <a:endParaRPr kumimoji="1" lang="en-US" altLang="zh-TW" sz="2000" dirty="0" smtClean="0"/>
          </a:p>
          <a:p>
            <a:endParaRPr kumimoji="1"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68547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1716</TotalTime>
  <Words>116</Words>
  <Application>Microsoft Macintosh PowerPoint</Application>
  <PresentationFormat>寬螢幕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Mangal</vt:lpstr>
      <vt:lpstr>新細明體</vt:lpstr>
      <vt:lpstr>Arial</vt:lpstr>
      <vt:lpstr>天體</vt:lpstr>
      <vt:lpstr>E2E testing</vt:lpstr>
      <vt:lpstr>工作項目＆進度 selenium service  </vt:lpstr>
      <vt:lpstr>工作項目＆進度 資料輸入輸出頁</vt:lpstr>
      <vt:lpstr>工作項目＆進度 Data base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E2E testing</dc:title>
  <dc:creator>陳柏羽(Andy Chen)</dc:creator>
  <cp:lastModifiedBy>陳柏羽(Andy Chen)</cp:lastModifiedBy>
  <cp:revision>33</cp:revision>
  <dcterms:created xsi:type="dcterms:W3CDTF">2018-02-08T07:24:32Z</dcterms:created>
  <dcterms:modified xsi:type="dcterms:W3CDTF">2018-03-19T04:29:14Z</dcterms:modified>
</cp:coreProperties>
</file>