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2"/>
    <p:restoredTop sz="94627"/>
  </p:normalViewPr>
  <p:slideViewPr>
    <p:cSldViewPr snapToGrid="0" snapToObjects="1">
      <p:cViewPr varScale="1">
        <p:scale>
          <a:sx n="91" d="100"/>
          <a:sy n="91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2018/2/8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架構 </a:t>
            </a:r>
            <a:r>
              <a:rPr kumimoji="1" lang="en-US" altLang="zh-TW" dirty="0" smtClean="0"/>
              <a:t>&amp; </a:t>
            </a:r>
            <a:r>
              <a:rPr kumimoji="1" lang="zh-TW" altLang="en-US" dirty="0" smtClean="0"/>
              <a:t>時間表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96644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目的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能夠將流程以自動方式測試並驗證，同時於</a:t>
            </a:r>
            <a:r>
              <a:rPr kumimoji="1" lang="en-US" altLang="zh-TW" sz="3600" dirty="0" smtClean="0"/>
              <a:t>CR</a:t>
            </a:r>
            <a:r>
              <a:rPr kumimoji="1" lang="zh-TW" altLang="en-US" sz="3600" dirty="0" smtClean="0"/>
              <a:t>時可以驗證所修改內容。</a:t>
            </a:r>
            <a:endParaRPr kumimoji="1" lang="en-US" altLang="zh-TW" sz="3600" dirty="0" smtClean="0"/>
          </a:p>
          <a:p>
            <a:r>
              <a:rPr kumimoji="1" lang="zh-TW" altLang="en-US" sz="3600" dirty="0" smtClean="0"/>
              <a:t>開發時能夠快速抵達至某頁進行除錯。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4197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96644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功能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38425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3200" dirty="0" smtClean="0"/>
              <a:t>頁面流程正確性測試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UI</a:t>
            </a:r>
            <a:r>
              <a:rPr kumimoji="1" lang="zh-TW" altLang="en-US" sz="3200" dirty="0" smtClean="0"/>
              <a:t> 針對</a:t>
            </a:r>
            <a:r>
              <a:rPr kumimoji="1" lang="en-US" altLang="zh-TW" sz="3200" dirty="0" smtClean="0"/>
              <a:t>CR</a:t>
            </a:r>
            <a:r>
              <a:rPr kumimoji="1" lang="zh-TW" altLang="en-US" sz="3200" dirty="0" smtClean="0"/>
              <a:t>修改確認測試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開發時測試流程節點停留</a:t>
            </a:r>
            <a:endParaRPr kumimoji="1"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76089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5290" y="147145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操作流程</a:t>
            </a:r>
            <a:endParaRPr kumimoji="1"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5922498" y="1559739"/>
            <a:ext cx="5278112" cy="4952474"/>
            <a:chOff x="5528603" y="1280160"/>
            <a:chExt cx="5278112" cy="4952474"/>
          </a:xfrm>
        </p:grpSpPr>
        <p:sp>
          <p:nvSpPr>
            <p:cNvPr id="4" name="矩形 3"/>
            <p:cNvSpPr/>
            <p:nvPr/>
          </p:nvSpPr>
          <p:spPr>
            <a:xfrm>
              <a:off x="5528603" y="1280160"/>
              <a:ext cx="5278112" cy="495247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7659444" y="4776821"/>
              <a:ext cx="2127827" cy="1040524"/>
              <a:chOff x="7977352" y="4876800"/>
              <a:chExt cx="2127827" cy="10405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7977352" y="4876800"/>
                <a:ext cx="1944413" cy="10405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318582" y="4959129"/>
                <a:ext cx="1786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 smtClean="0"/>
                  <a:t>XSELL</a:t>
                </a:r>
                <a:br>
                  <a:rPr kumimoji="1" lang="en-US" altLang="zh-TW" sz="2800" dirty="0" smtClean="0"/>
                </a:br>
                <a:r>
                  <a:rPr kumimoji="1" lang="en-US" altLang="zh-TW" sz="2800" dirty="0" smtClean="0"/>
                  <a:t>	AP</a:t>
                </a:r>
                <a:endParaRPr kumimoji="1" lang="zh-TW" altLang="en-US" sz="2800" dirty="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222496" y="2103570"/>
              <a:ext cx="4192172" cy="2240851"/>
              <a:chOff x="6344529" y="2217485"/>
              <a:chExt cx="4192172" cy="224085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344529" y="2221573"/>
                <a:ext cx="4192172" cy="22367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440615" y="2217485"/>
                <a:ext cx="18569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Browser</a:t>
                </a:r>
                <a:endParaRPr kumimoji="1" lang="zh-TW" altLang="en-US" sz="36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416450" y="2832230"/>
              <a:ext cx="2533108" cy="130224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 smtClean="0"/>
                <a:t>E2E AP</a:t>
              </a:r>
              <a:endParaRPr kumimoji="1" lang="zh-TW" altLang="en-US" sz="3200" dirty="0"/>
            </a:p>
          </p:txBody>
        </p:sp>
        <p:cxnSp>
          <p:nvCxnSpPr>
            <p:cNvPr id="20" name="曲線接點 19"/>
            <p:cNvCxnSpPr/>
            <p:nvPr/>
          </p:nvCxnSpPr>
          <p:spPr>
            <a:xfrm>
              <a:off x="6474308" y="4417230"/>
              <a:ext cx="1019445" cy="1017451"/>
            </a:xfrm>
            <a:prstGeom prst="curvedConnector3">
              <a:avLst>
                <a:gd name="adj1" fmla="val -105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3555062" y="3210306"/>
            <a:ext cx="1596219" cy="11052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Testing Report</a:t>
            </a:r>
            <a:endParaRPr kumimoji="1" lang="zh-TW" altLang="en-US" sz="2800" dirty="0"/>
          </a:p>
        </p:txBody>
      </p:sp>
      <p:cxnSp>
        <p:nvCxnSpPr>
          <p:cNvPr id="30" name="直線箭頭接點 29"/>
          <p:cNvCxnSpPr>
            <a:stCxn id="9" idx="1"/>
            <a:endCxn id="28" idx="3"/>
          </p:cNvCxnSpPr>
          <p:nvPr/>
        </p:nvCxnSpPr>
        <p:spPr>
          <a:xfrm flipH="1" flipV="1">
            <a:off x="5151281" y="3762931"/>
            <a:ext cx="1659064" cy="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377440" y="1702191"/>
            <a:ext cx="2053883" cy="10477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smtClean="0"/>
              <a:t>Tester</a:t>
            </a:r>
            <a:endParaRPr kumimoji="1" lang="zh-TW" altLang="en-US" dirty="0"/>
          </a:p>
        </p:txBody>
      </p:sp>
      <p:cxnSp>
        <p:nvCxnSpPr>
          <p:cNvPr id="41" name="直線箭頭接點 40"/>
          <p:cNvCxnSpPr>
            <a:stCxn id="34" idx="3"/>
          </p:cNvCxnSpPr>
          <p:nvPr/>
        </p:nvCxnSpPr>
        <p:spPr>
          <a:xfrm>
            <a:off x="4431323" y="2226046"/>
            <a:ext cx="2379022" cy="113613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473632" y="1676221"/>
            <a:ext cx="224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Remote </a:t>
            </a:r>
            <a:r>
              <a:rPr kumimoji="1" lang="en-US" altLang="zh-TW" sz="2400" b="1" smtClean="0"/>
              <a:t>or Local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59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5290" y="147145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系統架構</a:t>
            </a:r>
            <a:endParaRPr kumimoji="1"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204670" y="1430615"/>
            <a:ext cx="7938137" cy="4731035"/>
            <a:chOff x="2598565" y="1050787"/>
            <a:chExt cx="7938137" cy="4731035"/>
          </a:xfrm>
        </p:grpSpPr>
        <p:sp>
          <p:nvSpPr>
            <p:cNvPr id="28" name="矩形 27"/>
            <p:cNvSpPr/>
            <p:nvPr/>
          </p:nvSpPr>
          <p:spPr>
            <a:xfrm>
              <a:off x="2598565" y="1050787"/>
              <a:ext cx="7938137" cy="47310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8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896940" y="1603412"/>
              <a:ext cx="2053883" cy="10477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 smtClean="0"/>
                <a:t>CORE</a:t>
              </a:r>
              <a:endParaRPr kumimoji="1" lang="zh-TW" altLang="en-US" sz="3200" dirty="0"/>
            </a:p>
          </p:txBody>
        </p:sp>
        <p:cxnSp>
          <p:nvCxnSpPr>
            <p:cNvPr id="41" name="直線箭頭接點 40"/>
            <p:cNvCxnSpPr>
              <a:stCxn id="19" idx="1"/>
              <a:endCxn id="34" idx="3"/>
            </p:cNvCxnSpPr>
            <p:nvPr/>
          </p:nvCxnSpPr>
          <p:spPr>
            <a:xfrm flipH="1">
              <a:off x="6950823" y="2127267"/>
              <a:ext cx="1003899" cy="0"/>
            </a:xfrm>
            <a:prstGeom prst="straightConnector1">
              <a:avLst/>
            </a:prstGeom>
            <a:ln w="539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7954722" y="1603412"/>
              <a:ext cx="2053883" cy="10477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 smtClean="0"/>
                <a:t>Data</a:t>
              </a:r>
              <a:endParaRPr kumimoji="1" lang="zh-TW" altLang="en-US" sz="3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96675" y="3311003"/>
              <a:ext cx="2053883" cy="10477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 smtClean="0"/>
                <a:t>Puppeteer</a:t>
              </a:r>
              <a:endParaRPr kumimoji="1" lang="zh-TW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73810" y="3294713"/>
              <a:ext cx="2053883" cy="10477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/>
                <a:t>Selenium</a:t>
              </a:r>
              <a:endParaRPr kumimoji="1" lang="zh-TW" altLang="en-US" sz="3200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4374060" y="5243365"/>
            <a:ext cx="493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err="1" smtClean="0"/>
              <a:t>SpringBoot</a:t>
            </a:r>
            <a:r>
              <a:rPr kumimoji="1" lang="en-US" altLang="zh-TW" sz="2800" dirty="0" smtClean="0"/>
              <a:t> + Maven + Hibernate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5290" y="147145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運作模式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71" y="1266092"/>
            <a:ext cx="8090291" cy="52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650" y="173501"/>
            <a:ext cx="10131425" cy="1456267"/>
          </a:xfrm>
        </p:spPr>
        <p:txBody>
          <a:bodyPr/>
          <a:lstStyle/>
          <a:p>
            <a:r>
              <a:rPr kumimoji="1" lang="zh-TW" altLang="en-US"/>
              <a:t>專案中的角色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/>
              <a:t>E2E</a:t>
            </a:r>
            <a:r>
              <a:rPr kumimoji="1" lang="zh-TW" altLang="en-US" sz="2800" dirty="0" smtClean="0"/>
              <a:t>訂定開發遵守事項，於專案開發頁面中導入。</a:t>
            </a:r>
            <a:r>
              <a:rPr kumimoji="1" lang="en-US" altLang="zh-TW" sz="2800" dirty="0" smtClean="0"/>
              <a:t> Ex: </a:t>
            </a:r>
            <a:r>
              <a:rPr kumimoji="1" lang="zh-TW" altLang="en-US" sz="2800" dirty="0" smtClean="0"/>
              <a:t>插入特定</a:t>
            </a:r>
            <a:r>
              <a:rPr kumimoji="1" lang="en-US" altLang="zh-TW" sz="2800" dirty="0" smtClean="0"/>
              <a:t>tag</a:t>
            </a:r>
            <a:r>
              <a:rPr kumimoji="1" lang="zh-TW" altLang="en-US" sz="2800" dirty="0" smtClean="0"/>
              <a:t>標籤供</a:t>
            </a:r>
            <a:r>
              <a:rPr kumimoji="1" lang="en-US" altLang="zh-TW" sz="2800" dirty="0" smtClean="0"/>
              <a:t>Test</a:t>
            </a:r>
            <a:r>
              <a:rPr kumimoji="1" lang="zh-TW" altLang="en-US" sz="2800" dirty="0" smtClean="0"/>
              <a:t>程式辨識。</a:t>
            </a:r>
            <a:endParaRPr kumimoji="1" lang="en-US" altLang="zh-TW" sz="2800" dirty="0"/>
          </a:p>
          <a:p>
            <a:r>
              <a:rPr kumimoji="1" lang="zh-TW" altLang="en-US" sz="2800" dirty="0" smtClean="0"/>
              <a:t>測試人員提供測試案例，並於資料輸入頁輸入測試資料。</a:t>
            </a:r>
            <a:endParaRPr kumimoji="1" lang="en-US" altLang="zh-TW" sz="2800" dirty="0" smtClean="0"/>
          </a:p>
          <a:p>
            <a:endParaRPr kumimoji="1" lang="en-US" altLang="zh-TW" sz="2800" dirty="0"/>
          </a:p>
          <a:p>
            <a:endParaRPr kumimoji="1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0028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650" y="173501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所需技能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7666" y="1629768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3200" dirty="0" smtClean="0"/>
              <a:t>測試人員：依商業邏輯訂定測試案例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開發人員：</a:t>
            </a:r>
            <a:r>
              <a:rPr kumimoji="1" lang="en-US" altLang="zh-TW" sz="3200" dirty="0" smtClean="0"/>
              <a:t>HTML </a:t>
            </a:r>
            <a:r>
              <a:rPr kumimoji="1" lang="zh-TW" altLang="en-US" sz="3200" dirty="0" smtClean="0"/>
              <a:t>相關知識</a:t>
            </a:r>
            <a:endParaRPr kumimoji="1" lang="en-US" altLang="zh-TW" sz="3200" dirty="0"/>
          </a:p>
          <a:p>
            <a:endParaRPr kumimoji="1"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91113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650" y="173501"/>
            <a:ext cx="608427" cy="3681047"/>
          </a:xfrm>
        </p:spPr>
        <p:txBody>
          <a:bodyPr/>
          <a:lstStyle/>
          <a:p>
            <a:r>
              <a:rPr kumimoji="1" lang="zh-TW" altLang="en-US" dirty="0" smtClean="0"/>
              <a:t>開發時間表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02" y="405202"/>
            <a:ext cx="9058414" cy="6159721"/>
          </a:xfrm>
        </p:spPr>
      </p:pic>
    </p:spTree>
    <p:extLst>
      <p:ext uri="{BB962C8B-B14F-4D97-AF65-F5344CB8AC3E}">
        <p14:creationId xmlns:p14="http://schemas.microsoft.com/office/powerpoint/2010/main" val="526803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235</TotalTime>
  <Words>145</Words>
  <Application>Microsoft Macintosh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新細明體</vt:lpstr>
      <vt:lpstr>Arial</vt:lpstr>
      <vt:lpstr>天體</vt:lpstr>
      <vt:lpstr>E2E testing</vt:lpstr>
      <vt:lpstr>目的</vt:lpstr>
      <vt:lpstr>功能</vt:lpstr>
      <vt:lpstr>操作流程</vt:lpstr>
      <vt:lpstr>系統架構</vt:lpstr>
      <vt:lpstr>運作模式</vt:lpstr>
      <vt:lpstr>專案中的角色</vt:lpstr>
      <vt:lpstr>所需技能</vt:lpstr>
      <vt:lpstr>開發時間表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17</cp:revision>
  <dcterms:created xsi:type="dcterms:W3CDTF">2018-02-08T07:24:32Z</dcterms:created>
  <dcterms:modified xsi:type="dcterms:W3CDTF">2018-02-08T15:32:54Z</dcterms:modified>
</cp:coreProperties>
</file>