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446" y="0"/>
            <a:ext cx="12192000" cy="71374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 userDrawn="1"/>
        </p:nvGrpSpPr>
        <p:grpSpPr>
          <a:xfrm rot="2398182">
            <a:off x="6693813" y="1133966"/>
            <a:ext cx="6634105" cy="5457012"/>
            <a:chOff x="5541483" y="568961"/>
            <a:chExt cx="7081608" cy="5825114"/>
          </a:xfrm>
        </p:grpSpPr>
        <p:sp useBgFill="1">
          <p:nvSpPr>
            <p:cNvPr id="8" name="圓角矩形 7"/>
            <p:cNvSpPr/>
            <p:nvPr userDrawn="1"/>
          </p:nvSpPr>
          <p:spPr>
            <a:xfrm>
              <a:off x="6550193" y="1674653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9" name="圓角矩形 8"/>
            <p:cNvSpPr/>
            <p:nvPr userDrawn="1"/>
          </p:nvSpPr>
          <p:spPr>
            <a:xfrm>
              <a:off x="5727013" y="2238106"/>
              <a:ext cx="5427444" cy="30476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0" name="圓角矩形 9"/>
            <p:cNvSpPr/>
            <p:nvPr userDrawn="1"/>
          </p:nvSpPr>
          <p:spPr>
            <a:xfrm>
              <a:off x="6748967" y="3286696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1" name="圓角矩形 10"/>
            <p:cNvSpPr/>
            <p:nvPr userDrawn="1"/>
          </p:nvSpPr>
          <p:spPr>
            <a:xfrm>
              <a:off x="6419408" y="2733850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3" name="圓角矩形 12"/>
            <p:cNvSpPr/>
            <p:nvPr userDrawn="1"/>
          </p:nvSpPr>
          <p:spPr>
            <a:xfrm>
              <a:off x="6922400" y="4396660"/>
              <a:ext cx="5366694" cy="3388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4" name="圓角矩形 13"/>
            <p:cNvSpPr/>
            <p:nvPr userDrawn="1"/>
          </p:nvSpPr>
          <p:spPr>
            <a:xfrm>
              <a:off x="5815220" y="3839543"/>
              <a:ext cx="6807871" cy="4023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5" name="圓角矩形 14"/>
            <p:cNvSpPr/>
            <p:nvPr userDrawn="1"/>
          </p:nvSpPr>
          <p:spPr>
            <a:xfrm>
              <a:off x="6660745" y="4926512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7" name="圓角矩形 16"/>
            <p:cNvSpPr/>
            <p:nvPr userDrawn="1"/>
          </p:nvSpPr>
          <p:spPr>
            <a:xfrm>
              <a:off x="5541483" y="568961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9" name="圓角矩形 18"/>
            <p:cNvSpPr/>
            <p:nvPr userDrawn="1"/>
          </p:nvSpPr>
          <p:spPr>
            <a:xfrm>
              <a:off x="5911306" y="5479358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20" name="圓角矩形 19"/>
            <p:cNvSpPr/>
            <p:nvPr userDrawn="1"/>
          </p:nvSpPr>
          <p:spPr>
            <a:xfrm>
              <a:off x="6132859" y="1121807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21" name="圓角矩形 20"/>
            <p:cNvSpPr/>
            <p:nvPr userDrawn="1"/>
          </p:nvSpPr>
          <p:spPr>
            <a:xfrm>
              <a:off x="6378666" y="6032205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47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D86-7F82-4F10-B638-B1CBE567CF41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E30-9222-4992-A3C7-4D5DBC00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08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D86-7F82-4F10-B638-B1CBE567CF41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E30-9222-4992-A3C7-4D5DBC00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71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D86-7F82-4F10-B638-B1CBE567CF41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E30-9222-4992-A3C7-4D5DBC00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8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26045"/>
            <a:ext cx="12192000" cy="71374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 userDrawn="1"/>
        </p:nvGrpSpPr>
        <p:grpSpPr>
          <a:xfrm rot="2398182">
            <a:off x="6404253" y="692006"/>
            <a:ext cx="6634105" cy="5457012"/>
            <a:chOff x="5541483" y="568961"/>
            <a:chExt cx="7081608" cy="5825114"/>
          </a:xfrm>
        </p:grpSpPr>
        <p:sp useBgFill="1">
          <p:nvSpPr>
            <p:cNvPr id="8" name="圓角矩形 7"/>
            <p:cNvSpPr/>
            <p:nvPr userDrawn="1"/>
          </p:nvSpPr>
          <p:spPr>
            <a:xfrm>
              <a:off x="6550193" y="1674653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9" name="圓角矩形 8"/>
            <p:cNvSpPr/>
            <p:nvPr userDrawn="1"/>
          </p:nvSpPr>
          <p:spPr>
            <a:xfrm>
              <a:off x="5727013" y="2238106"/>
              <a:ext cx="5427444" cy="30476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0" name="圓角矩形 9"/>
            <p:cNvSpPr/>
            <p:nvPr userDrawn="1"/>
          </p:nvSpPr>
          <p:spPr>
            <a:xfrm>
              <a:off x="6748967" y="3286696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1" name="圓角矩形 10"/>
            <p:cNvSpPr/>
            <p:nvPr userDrawn="1"/>
          </p:nvSpPr>
          <p:spPr>
            <a:xfrm>
              <a:off x="6419408" y="2733850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3" name="圓角矩形 12"/>
            <p:cNvSpPr/>
            <p:nvPr userDrawn="1"/>
          </p:nvSpPr>
          <p:spPr>
            <a:xfrm>
              <a:off x="6922400" y="4396660"/>
              <a:ext cx="5366694" cy="3388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4" name="圓角矩形 13"/>
            <p:cNvSpPr/>
            <p:nvPr userDrawn="1"/>
          </p:nvSpPr>
          <p:spPr>
            <a:xfrm>
              <a:off x="5815220" y="3839543"/>
              <a:ext cx="6807871" cy="4023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5" name="圓角矩形 14"/>
            <p:cNvSpPr/>
            <p:nvPr userDrawn="1"/>
          </p:nvSpPr>
          <p:spPr>
            <a:xfrm>
              <a:off x="6660745" y="4926512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7" name="圓角矩形 16"/>
            <p:cNvSpPr/>
            <p:nvPr userDrawn="1"/>
          </p:nvSpPr>
          <p:spPr>
            <a:xfrm>
              <a:off x="5541483" y="568961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19" name="圓角矩形 18"/>
            <p:cNvSpPr/>
            <p:nvPr userDrawn="1"/>
          </p:nvSpPr>
          <p:spPr>
            <a:xfrm>
              <a:off x="5911306" y="5479358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20" name="圓角矩形 19"/>
            <p:cNvSpPr/>
            <p:nvPr userDrawn="1"/>
          </p:nvSpPr>
          <p:spPr>
            <a:xfrm>
              <a:off x="6132859" y="1121807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21" name="圓角矩形 20"/>
            <p:cNvSpPr/>
            <p:nvPr userDrawn="1"/>
          </p:nvSpPr>
          <p:spPr>
            <a:xfrm>
              <a:off x="6378666" y="6032205"/>
              <a:ext cx="5798504" cy="3618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3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29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D86-7F82-4F10-B638-B1CBE567CF41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E30-9222-4992-A3C7-4D5DBC00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8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D86-7F82-4F10-B638-B1CBE567CF41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E30-9222-4992-A3C7-4D5DBC00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71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D86-7F82-4F10-B638-B1CBE567CF41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E30-9222-4992-A3C7-4D5DBC00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2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D86-7F82-4F10-B638-B1CBE567CF41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E30-9222-4992-A3C7-4D5DBC00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05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D86-7F82-4F10-B638-B1CBE567CF41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E30-9222-4992-A3C7-4D5DBC00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94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5D86-7F82-4F10-B638-B1CBE567CF41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E30-9222-4992-A3C7-4D5DBC00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96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35D86-7F82-4F10-B638-B1CBE567CF41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1E30-9222-4992-A3C7-4D5DBC00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2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44879" y="2580640"/>
            <a:ext cx="7673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 err="1" smtClean="0">
                <a:solidFill>
                  <a:schemeClr val="bg1"/>
                </a:solidFill>
              </a:rPr>
              <a:t>BeerTalk</a:t>
            </a:r>
            <a:endParaRPr lang="zh-TW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44879" y="3616960"/>
            <a:ext cx="368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酒吧資訊平台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37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593658">
            <a:off x="9345729" y="2417234"/>
            <a:ext cx="2138005" cy="21082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 rot="593658">
            <a:off x="6465564" y="2417234"/>
            <a:ext cx="2138005" cy="21082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593658">
            <a:off x="3621931" y="2417234"/>
            <a:ext cx="2138005" cy="21082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 rot="593658">
            <a:off x="705229" y="2417234"/>
            <a:ext cx="2138005" cy="21082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13185" y="288599"/>
            <a:ext cx="4177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成員介紹</a:t>
            </a:r>
            <a:endParaRPr lang="zh-TW" altLang="en-US" sz="48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814705" y="1219617"/>
            <a:ext cx="3789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768985" y="2448710"/>
            <a:ext cx="2010495" cy="2831947"/>
            <a:chOff x="1686560" y="2405851"/>
            <a:chExt cx="2010495" cy="283194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69" t="5942" r="3242"/>
            <a:stretch/>
          </p:blipFill>
          <p:spPr>
            <a:xfrm>
              <a:off x="1686560" y="2405851"/>
              <a:ext cx="2010494" cy="1982538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686561" y="4653023"/>
              <a:ext cx="2010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黃士庭</a:t>
              </a:r>
              <a:endPara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3649153" y="4695882"/>
            <a:ext cx="2010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陳佳源</a:t>
            </a:r>
            <a:endParaRPr lang="zh-TW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29320" y="4695882"/>
            <a:ext cx="2010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莊濬誠</a:t>
            </a:r>
            <a:endParaRPr lang="zh-TW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409487" y="4695882"/>
            <a:ext cx="2010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李昱辰</a:t>
            </a:r>
            <a:endParaRPr lang="zh-TW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16" b="18818"/>
          <a:stretch/>
        </p:blipFill>
        <p:spPr>
          <a:xfrm>
            <a:off x="3698624" y="2448710"/>
            <a:ext cx="2028132" cy="1990433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1" r="63249" b="66920"/>
          <a:stretch/>
        </p:blipFill>
        <p:spPr>
          <a:xfrm>
            <a:off x="6494936" y="2448710"/>
            <a:ext cx="2038993" cy="200825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1" t="7765" r="36778" b="63019"/>
          <a:stretch/>
        </p:blipFill>
        <p:spPr>
          <a:xfrm>
            <a:off x="9409487" y="2456845"/>
            <a:ext cx="1986022" cy="2003763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3707028" y="1028786"/>
            <a:ext cx="519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bg2">
                    <a:lumMod val="25000"/>
                  </a:schemeClr>
                </a:solidFill>
              </a:rPr>
              <a:t>Team Members Introduction</a:t>
            </a:r>
            <a:endParaRPr lang="zh-TW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6814650" y="1970452"/>
            <a:ext cx="4554123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從小的時候就有許多長輩灌輸我們酒吧就是充滿不良活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等等的場所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讓我們大部分的人都對酒吧有所卻步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所以我們要顛覆大家對飲酒文化的刻板印象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同時也提供更多夜晚的娛樂選項。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14650" y="673237"/>
            <a:ext cx="397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開發動</a:t>
            </a:r>
            <a:r>
              <a:rPr lang="zh-TW" altLang="en-US" sz="4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40411" y="1242624"/>
            <a:ext cx="519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bg2">
                    <a:lumMod val="25000"/>
                  </a:schemeClr>
                </a:solidFill>
              </a:rPr>
              <a:t>Development   Motivation</a:t>
            </a:r>
            <a:endParaRPr lang="zh-TW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840"/>
            <a:ext cx="6180262" cy="82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2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209629" y="1526686"/>
            <a:ext cx="4516313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SzPct val="150000"/>
              <a:buNone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酒吧資訊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SzPct val="150000"/>
              <a:buNone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酒吧特色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SzPct val="150000"/>
              <a:buNone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主要客群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SzPct val="150000"/>
              <a:buNone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消費金額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150000"/>
              </a:lnSpc>
              <a:buSzPct val="150000"/>
              <a:buNone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SzPct val="150000"/>
              <a:buNone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實際拜訪經驗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r="34334"/>
          <a:stretch/>
        </p:blipFill>
        <p:spPr>
          <a:xfrm>
            <a:off x="6797040" y="365125"/>
            <a:ext cx="4989952" cy="600519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4840" y="365125"/>
            <a:ext cx="397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TW" altLang="en-US" sz="48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345639" y="934512"/>
            <a:ext cx="519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bg2">
                    <a:lumMod val="25000"/>
                  </a:schemeClr>
                </a:solidFill>
              </a:rPr>
              <a:t>Website Architecture</a:t>
            </a:r>
            <a:endParaRPr lang="zh-TW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24840" y="1557166"/>
            <a:ext cx="89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01</a:t>
            </a:r>
            <a:endParaRPr lang="zh-TW" altLang="en-US" sz="3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840" y="2268366"/>
            <a:ext cx="89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02</a:t>
            </a:r>
            <a:endParaRPr lang="zh-TW" altLang="en-US" sz="3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4840" y="3005942"/>
            <a:ext cx="89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03</a:t>
            </a:r>
            <a:endParaRPr lang="zh-TW" altLang="en-US" sz="3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24840" y="3725934"/>
            <a:ext cx="89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04</a:t>
            </a:r>
            <a:endParaRPr lang="zh-TW" altLang="en-US" sz="3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4840" y="4472302"/>
            <a:ext cx="89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05</a:t>
            </a:r>
            <a:endParaRPr lang="zh-TW" altLang="en-US" sz="3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24840" y="5192294"/>
            <a:ext cx="89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06</a:t>
            </a:r>
            <a:endParaRPr lang="zh-TW" altLang="en-US" sz="3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8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74239" y="287157"/>
            <a:ext cx="397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開發規劃</a:t>
            </a:r>
            <a:endParaRPr lang="zh-TW" altLang="en-US" sz="48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89280" y="856544"/>
            <a:ext cx="519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2">
                    <a:lumMod val="25000"/>
                  </a:schemeClr>
                </a:solidFill>
                <a:ea typeface="微軟正黑體" panose="020B0604030504040204" pitchFamily="34" charset="-120"/>
              </a:rPr>
              <a:t>Development   Plan</a:t>
            </a:r>
            <a:endParaRPr lang="zh-TW" altLang="en-US" sz="2800" dirty="0">
              <a:solidFill>
                <a:schemeClr val="bg2">
                  <a:lumMod val="25000"/>
                </a:schemeClr>
              </a:solidFill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18736"/>
              </p:ext>
            </p:extLst>
          </p:nvPr>
        </p:nvGraphicFramePr>
        <p:xfrm>
          <a:off x="715980" y="1792720"/>
          <a:ext cx="10861040" cy="45202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03211827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5982359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496655039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9321793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7292978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362432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2629321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17800752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90911586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92802659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390165597"/>
                    </a:ext>
                  </a:extLst>
                </a:gridCol>
              </a:tblGrid>
              <a:tr h="645746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第七週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第八週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第九週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第十週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792554"/>
                  </a:ext>
                </a:extLst>
              </a:tr>
              <a:tr h="645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62706"/>
                  </a:ext>
                </a:extLst>
              </a:tr>
              <a:tr h="645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架構圖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658262"/>
                  </a:ext>
                </a:extLst>
              </a:tr>
              <a:tr h="645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實際拜訪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400999"/>
                  </a:ext>
                </a:extLst>
              </a:tr>
              <a:tr h="645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首頁製作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924265"/>
                  </a:ext>
                </a:extLst>
              </a:tr>
              <a:tr h="645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內容細項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739130"/>
                  </a:ext>
                </a:extLst>
              </a:tr>
              <a:tr h="645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74878"/>
                  </a:ext>
                </a:extLst>
              </a:tr>
            </a:tbl>
          </a:graphicData>
        </a:graphic>
      </p:graphicFrame>
      <p:cxnSp>
        <p:nvCxnSpPr>
          <p:cNvPr id="11" name="直線接點 10"/>
          <p:cNvCxnSpPr/>
          <p:nvPr/>
        </p:nvCxnSpPr>
        <p:spPr>
          <a:xfrm>
            <a:off x="715980" y="1792720"/>
            <a:ext cx="1483360" cy="649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5980" y="21173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3009" y="180431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63383" y="1461246"/>
            <a:ext cx="4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本表單時間均以週計算，時間自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4/23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起算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81756" y="2612983"/>
            <a:ext cx="930722" cy="268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81756" y="3247748"/>
            <a:ext cx="930722" cy="268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112478" y="3247748"/>
            <a:ext cx="949568" cy="268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112478" y="3937594"/>
            <a:ext cx="930722" cy="268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043200" y="3937594"/>
            <a:ext cx="949568" cy="268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973922" y="3937594"/>
            <a:ext cx="949568" cy="268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992768" y="4578123"/>
            <a:ext cx="949568" cy="268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923490" y="4583281"/>
            <a:ext cx="530064" cy="263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942336" y="5195478"/>
            <a:ext cx="949568" cy="268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891904" y="5195478"/>
            <a:ext cx="949568" cy="268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812651" y="5195478"/>
            <a:ext cx="1380522" cy="268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8762219" y="5876766"/>
            <a:ext cx="949568" cy="268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711787" y="5876766"/>
            <a:ext cx="949568" cy="268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0652563" y="5876766"/>
            <a:ext cx="949568" cy="268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0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148</Words>
  <Application>Microsoft Office PowerPoint</Application>
  <PresentationFormat>寬螢幕</PresentationFormat>
  <Paragraphs>47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Taipei Bar</dc:title>
  <dc:creator>MarkHuang</dc:creator>
  <cp:lastModifiedBy>MarkHuang</cp:lastModifiedBy>
  <cp:revision>21</cp:revision>
  <dcterms:created xsi:type="dcterms:W3CDTF">2018-04-26T05:28:19Z</dcterms:created>
  <dcterms:modified xsi:type="dcterms:W3CDTF">2018-04-26T15:15:55Z</dcterms:modified>
</cp:coreProperties>
</file>