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7BF4-A03F-40A0-A2C3-39A22D80B560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B3106-DA82-4E6D-850F-30446C99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3106-DA82-4E6D-850F-30446C99E0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6848-09DE-444D-9CA3-36C0BF1AC681}" type="datetime1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4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0E0C-0FF0-422A-9A84-062BBFE94A53}" type="datetime1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9324-0F20-46CF-B8A8-E2604BD1B132}" type="datetime1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9186-E0C0-400A-8E29-84A8B6A9C6A5}" type="datetime1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27BC-68BD-4768-B8D2-A1042D7B1928}" type="datetime1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F366-C09B-47AD-BDE9-5BA0ADFBBF43}" type="datetime1">
              <a:rPr lang="en-US" smtClean="0"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6D0-E6AB-4D67-9EEE-B306BFEE2FD1}" type="datetime1">
              <a:rPr lang="en-US" smtClean="0"/>
              <a:t>12/27/2014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6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35FE-C6CF-4F91-872E-0486E2910A47}" type="datetime1">
              <a:rPr lang="en-US" smtClean="0"/>
              <a:t>12/27/2014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12C-5F26-4A21-80A2-520233741782}" type="datetime1">
              <a:rPr lang="en-US" smtClean="0"/>
              <a:t>12/27/2014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19B9-8BDE-48D4-811A-73178B6E529E}" type="datetime1">
              <a:rPr lang="en-US" smtClean="0"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841A-93EE-4E1B-8C57-E88D65C7751E}" type="datetime1">
              <a:rPr lang="en-US" smtClean="0"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8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883B-454C-4F30-A90F-97C8E17DCCAC}" type="datetime1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D60A-E452-4CD5-8A21-5C3E06A62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9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143213m@student.etf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5686" y="152400"/>
            <a:ext cx="5257800" cy="27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smtClean="0">
                <a:effectLst/>
                <a:latin typeface="Open Sans"/>
                <a:ea typeface="Calibri"/>
                <a:cs typeface="Times New Roman"/>
              </a:rPr>
              <a:t>Elektrotehnički fakultet Univerziteta u Beogradu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274748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800" kern="1400" spc="25" smtClean="0">
                <a:solidFill>
                  <a:srgbClr val="17365D"/>
                </a:solidFill>
                <a:effectLst/>
                <a:latin typeface="Open Sans"/>
                <a:ea typeface="Times New Roman"/>
                <a:cs typeface="Times New Roman"/>
              </a:rPr>
              <a:t>Projektovanje korisničkih interfejsa</a:t>
            </a:r>
            <a:endParaRPr lang="en-US" sz="2800" kern="1400" spc="25">
              <a:solidFill>
                <a:srgbClr val="17365D"/>
              </a:solidFill>
              <a:effectLst/>
              <a:latin typeface="Cambria"/>
              <a:ea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2112589"/>
            <a:ext cx="1128835" cy="287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smtClean="0">
                <a:effectLst/>
                <a:latin typeface="Open Sans"/>
                <a:ea typeface="Calibri"/>
                <a:cs typeface="Times New Roman"/>
              </a:rPr>
              <a:t>Drugi zadatak.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3178757"/>
            <a:ext cx="2927404" cy="389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b="1" smtClean="0">
                <a:solidFill>
                  <a:srgbClr val="4F81BD"/>
                </a:solidFill>
                <a:effectLst/>
                <a:latin typeface="Open Sans"/>
                <a:ea typeface="Times New Roman"/>
                <a:cs typeface="Times New Roman"/>
              </a:rPr>
              <a:t>Markić Marin 2014/3213</a:t>
            </a:r>
            <a:endParaRPr lang="en-US" sz="1200" b="1">
              <a:solidFill>
                <a:srgbClr val="4F81BD"/>
              </a:solidFill>
              <a:effectLst/>
              <a:latin typeface="Cambria"/>
              <a:ea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7408" y="3568159"/>
            <a:ext cx="2066591" cy="287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u="sng" smtClean="0">
                <a:solidFill>
                  <a:srgbClr val="0000FF"/>
                </a:solidFill>
                <a:effectLst/>
                <a:latin typeface="Open Sans"/>
                <a:ea typeface="Calibri"/>
                <a:cs typeface="Times New Roman"/>
                <a:hlinkClick r:id="rId2"/>
              </a:rPr>
              <a:t>mm143213m@student.etf.rs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6248400"/>
            <a:ext cx="1168910" cy="275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smtClean="0">
                <a:effectLst/>
                <a:latin typeface="Open Sans"/>
                <a:ea typeface="Calibri"/>
                <a:cs typeface="Times New Roman"/>
              </a:rPr>
              <a:t>Beograd, 2014.</a:t>
            </a:r>
            <a:endParaRPr lang="en-US" sz="110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304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609" y="4495800"/>
            <a:ext cx="8001000" cy="127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Opis: Prikaz verzija dokumenta</a:t>
            </a:r>
            <a:r>
              <a:rPr lang="sr-Latn-RS" sz="1000" smtClean="0">
                <a:effectLst/>
                <a:latin typeface="Arial"/>
                <a:ea typeface="Calibri"/>
                <a:cs typeface="Times New Roman"/>
              </a:rPr>
              <a:t> ako postoje</a:t>
            </a: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, osim poslednje</a:t>
            </a:r>
            <a:r>
              <a:rPr lang="sr-Latn-RS" sz="1000" smtClean="0">
                <a:effectLst/>
                <a:latin typeface="Arial"/>
                <a:ea typeface="Calibri"/>
                <a:cs typeface="Times New Roman"/>
              </a:rPr>
              <a:t> </a:t>
            </a: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(tekuće)</a:t>
            </a:r>
            <a:r>
              <a:rPr lang="sr-Latn-RS" sz="1000" smtClean="0">
                <a:effectLst/>
                <a:latin typeface="Arial"/>
                <a:ea typeface="Calibri"/>
                <a:cs typeface="Times New Roman"/>
              </a:rPr>
              <a:t> verzije</a:t>
            </a: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. Prilikom učitavanja komentari nisu prikazani.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Korisnik otvara verziju dokumenta iz tog reda za čitanje.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Prikazuje komentare za izabranu verziju dokumenta.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teksta komentara.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Dodavanje komentara za datu verziju dokumenta. 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 svakom trenutku moguće je vra</a:t>
            </a:r>
            <a:r>
              <a:rPr lang="sr-Cyrl-CS" sz="1000" smtClean="0">
                <a:effectLst/>
                <a:latin typeface="Arial"/>
                <a:ea typeface="Calibri"/>
                <a:cs typeface="Times New Roman"/>
              </a:rPr>
              <a:t>ć</a:t>
            </a: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anje na glavnu formu, dijagram 4.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5070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Dijagram 8 – Ostale verzije dokumenta i komentari verzija</a:t>
            </a:r>
            <a:endParaRPr lang="en-US" sz="14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8" y="609600"/>
            <a:ext cx="6851591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05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0348" y="3962400"/>
            <a:ext cx="8001000" cy="268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Opis: Dodavanje novog dokumenta u sistem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naslova dokumenta.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ključne reči, nije obavezno.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Dodaje ključnu reč unetu u koraku 2.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Izbor ključnih reč</a:t>
            </a:r>
            <a:r>
              <a:rPr lang="sr-Cyrl-CS" sz="1000" smtClean="0">
                <a:effectLst/>
                <a:latin typeface="Arial"/>
                <a:ea typeface="Calibri"/>
                <a:cs typeface="Times New Roman"/>
              </a:rPr>
              <a:t>i</a:t>
            </a: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 dokumenta kako bi mogle da se uklone i koraku 5.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Uklanja izabrane ključne reči.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korisničkog imena korisnika kako bi dokument bio podeljen. Ovo je auto-sugestiona kontrola i asistira sa izborom. 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Izbor vrste deljenja, izabranom korisniku se daje pravo pristupa za čitanje ili čitanje i pisanje nad novim dokumentom.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Deli dokument sa korisnikom.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Izbor korisnika sa kojima je dokument podeljen kako bi mogli da se uklone i koraku 10.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Uklanja izabrane korisnike.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Otvara dijalog za predaju fajla koji se oslanja na operativni sistem.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Vraća se na glavnu formu, dijagram 4</a:t>
            </a:r>
            <a:r>
              <a:rPr lang="sr-Cyrl-CS" sz="1000" smtClean="0">
                <a:effectLst/>
                <a:latin typeface="Arial"/>
                <a:ea typeface="Calibri"/>
                <a:cs typeface="Times New Roman"/>
              </a:rPr>
              <a:t>.</a:t>
            </a: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, bez čuvanja promena.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Dodaje novi dokument u sistem sa svim unetim informacijama.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3743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Dijagram 9 –Dodavanje novog dokumenta</a:t>
            </a:r>
            <a:endParaRPr lang="en-US" sz="14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3" y="460176"/>
            <a:ext cx="6780377" cy="3426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01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0348" y="4953000"/>
            <a:ext cx="8001000" cy="145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Opis: Pregled detalja dokumenta, u slučaju da prijavljeni korisnik nije otvorio dokument. Ako prijavljeni korisnik ima prava za čitanje i pisanje on može da promeni Naslov, ključne reči i deljenje dokumenta sa drugim korisnicima.</a:t>
            </a:r>
            <a:r>
              <a:rPr lang="sr-Latn-RS" sz="1000" smtClean="0">
                <a:effectLst/>
                <a:latin typeface="Arial"/>
                <a:ea typeface="Calibri"/>
                <a:cs typeface="Times New Roman"/>
              </a:rPr>
              <a:t> Promene su iste kao i u slučaju dodavanja novog korisnika. Vlasnik dokumenta nije prikazan u listi korisnika sa kojima se deli zato što drugi korisnik ne može da ga skloni, kao ni administratori, zato što oni mogu da pristupe svakom dokumentu, i ne može im se isključiti pravo pristupa.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Otvaranje poslednje verzije dokumenta u režimu čitanja, ako niko trenutno ne piše u dokument</a:t>
            </a:r>
            <a:r>
              <a:rPr lang="sr-Cyrl-CS" sz="1000" smtClean="0">
                <a:effectLst/>
                <a:latin typeface="Arial"/>
                <a:ea typeface="Calibri"/>
                <a:cs typeface="Times New Roman"/>
              </a:rPr>
              <a:t>u</a:t>
            </a: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Otvaranje poslednje verzije dokumenta u režimu čitanja i pisanja, samo ako korisnik ima odgovarajuća prava i niko drugi ne piše i ne čita taj dokument trenutno.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2940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Dijagram 10 – Detalji dokumenta</a:t>
            </a:r>
            <a:endParaRPr lang="en-US" sz="14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8" y="599440"/>
            <a:ext cx="7543622" cy="3972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33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0348" y="4953000"/>
            <a:ext cx="8001000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r-Latn-RS" sz="1000" smtClean="0">
                <a:effectLst/>
                <a:latin typeface="Arial"/>
                <a:ea typeface="Calibri"/>
                <a:cs typeface="Times New Roman"/>
              </a:rPr>
              <a:t>Opis</a:t>
            </a: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: U slučaju da je tekući dokument otvoren za čitanje i pisanje, razlike u odnosu na prethodni prikaz su:</a:t>
            </a:r>
            <a:endParaRPr lang="en-US" sz="110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1. Zatvara dokument i pravi novu verziju dokumenta, o</a:t>
            </a:r>
            <a:r>
              <a:rPr lang="sr-Cyrl-CS" sz="1000" smtClean="0">
                <a:effectLst/>
                <a:latin typeface="Arial"/>
                <a:ea typeface="Calibri"/>
                <a:cs typeface="Times New Roman"/>
              </a:rPr>
              <a:t>t</a:t>
            </a: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vara se prozor za predaju nove verzije. Ova akcija neće biti vidljiva u slučaju da je dokument otvoren samo za čitanje od strane trenutno prijavljenog korisnika.</a:t>
            </a:r>
            <a:endParaRPr lang="en-US" sz="110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2. Zatvara dokument bez čuvanja nova verzije. 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2940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Dijagram 10 – Detalji dokumenta</a:t>
            </a:r>
            <a:endParaRPr lang="en-US" sz="14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077200" cy="423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45621"/>
            <a:ext cx="3836670" cy="363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40521" y="5029200"/>
            <a:ext cx="800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Opis: Forma za prijavljivanje korisnika, prikazana pri pokretanju aplikacije</a:t>
            </a:r>
            <a:r>
              <a:rPr lang="en-US" sz="1000">
                <a:latin typeface="Arial" pitchFamily="34" charset="0"/>
                <a:cs typeface="Arial" pitchFamily="34" charset="0"/>
              </a:rPr>
              <a:t>. </a:t>
            </a:r>
            <a:endParaRPr lang="en-US" sz="1000" smtClean="0">
              <a:latin typeface="Arial" pitchFamily="34" charset="0"/>
              <a:cs typeface="Arial" pitchFamily="34" charset="0"/>
            </a:endParaRPr>
          </a:p>
          <a:p>
            <a:endParaRPr lang="en-US" sz="100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000" smtClean="0">
                <a:latin typeface="Arial" pitchFamily="34" charset="0"/>
                <a:cs typeface="Arial" pitchFamily="34" charset="0"/>
              </a:rPr>
              <a:t>1. Unos </a:t>
            </a:r>
            <a:r>
              <a:rPr lang="en-US" sz="1000">
                <a:latin typeface="Arial" pitchFamily="34" charset="0"/>
                <a:cs typeface="Arial" pitchFamily="34" charset="0"/>
              </a:rPr>
              <a:t>korisničko</a:t>
            </a:r>
            <a:r>
              <a:rPr lang="sr-Cyrl-CS" sz="1000">
                <a:latin typeface="Arial" pitchFamily="34" charset="0"/>
                <a:cs typeface="Arial" pitchFamily="34" charset="0"/>
              </a:rPr>
              <a:t>g</a:t>
            </a:r>
            <a:r>
              <a:rPr lang="en-US" sz="1000">
                <a:latin typeface="Arial" pitchFamily="34" charset="0"/>
                <a:cs typeface="Arial" pitchFamily="34" charset="0"/>
              </a:rPr>
              <a:t> imena u polje</a:t>
            </a:r>
          </a:p>
          <a:p>
            <a:pPr lvl="0"/>
            <a:r>
              <a:rPr lang="en-US" sz="1000" smtClean="0">
                <a:latin typeface="Arial" pitchFamily="34" charset="0"/>
                <a:cs typeface="Arial" pitchFamily="34" charset="0"/>
              </a:rPr>
              <a:t>2. Unos </a:t>
            </a:r>
            <a:r>
              <a:rPr lang="en-US" sz="1000">
                <a:latin typeface="Arial" pitchFamily="34" charset="0"/>
                <a:cs typeface="Arial" pitchFamily="34" charset="0"/>
              </a:rPr>
              <a:t>lozinke korisnika u polje, opciono ako korisnik ima praznu lozinku.</a:t>
            </a:r>
          </a:p>
          <a:p>
            <a:pPr lvl="0"/>
            <a:r>
              <a:rPr lang="en-US" sz="1000" smtClean="0">
                <a:latin typeface="Arial" pitchFamily="34" charset="0"/>
                <a:cs typeface="Arial" pitchFamily="34" charset="0"/>
              </a:rPr>
              <a:t>3. Onda </a:t>
            </a:r>
            <a:r>
              <a:rPr lang="en-US" sz="1000">
                <a:latin typeface="Arial" pitchFamily="34" charset="0"/>
                <a:cs typeface="Arial" pitchFamily="34" charset="0"/>
              </a:rPr>
              <a:t>prijavljivanje na sistem, prelazi se na dijagram 2 u slučaju da je lozinka prazna, a na dijagram 4 u ostalim slučajevima. (ako su podaci </a:t>
            </a:r>
            <a:r>
              <a:rPr lang="en-US" sz="1000">
                <a:latin typeface="Arial" pitchFamily="34" charset="0"/>
                <a:cs typeface="Arial" pitchFamily="34" charset="0"/>
              </a:rPr>
              <a:t>ispravni</a:t>
            </a:r>
            <a:r>
              <a:rPr lang="en-US" sz="100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0"/>
            <a:endParaRPr lang="en-US" sz="100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000" smtClean="0">
                <a:latin typeface="Arial" pitchFamily="34" charset="0"/>
                <a:cs typeface="Arial" pitchFamily="34" charset="0"/>
              </a:rPr>
              <a:t>4. Prelazak </a:t>
            </a:r>
            <a:r>
              <a:rPr lang="en-US" sz="1000">
                <a:latin typeface="Arial" pitchFamily="34" charset="0"/>
                <a:cs typeface="Arial" pitchFamily="34" charset="0"/>
              </a:rPr>
              <a:t>na dijagram 3.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3220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Dijagram 1 – Forma za prijavljivanje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0521" y="5029200"/>
            <a:ext cx="8001000" cy="917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Opis: Forma za unos nove lozinke korisnika. Forma je prikazana samo ako se novi korisnik prijavljuje sa praznom lozinkom.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lozinke korisnika u polje.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ponovljene lozinke korisnika u polje.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Prelazak na dijagram 4 (ako su podaci ispravni).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3685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Dijagram 2 – Forma za unos nove lozinke</a:t>
            </a:r>
            <a:endParaRPr lang="en-US" sz="14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51054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52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0521" y="5029200"/>
            <a:ext cx="8001000" cy="127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Opis: Forma za registraciju novog korisnika, koji </a:t>
            </a:r>
            <a:r>
              <a:rPr lang="sr-Latn-RS" sz="1000" smtClean="0">
                <a:effectLst/>
                <a:latin typeface="Arial"/>
                <a:ea typeface="Calibri"/>
                <a:cs typeface="Times New Roman"/>
              </a:rPr>
              <a:t>će biti operater sistema</a:t>
            </a: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korisničkog imena korisnika u polje.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lozinke i ponovljene lozinke korisnika u polja.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Dodatno, popunjavanje drugih neobaveznih podataka.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Povratak na dijagram 1, u svakom trenutnu.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Prelazak na dijagram 4 (ako su podaci ispravni).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3102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Dijagram 3 – Forma za registraciju</a:t>
            </a:r>
            <a:endParaRPr lang="en-US" sz="14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3400"/>
            <a:ext cx="4080510" cy="4364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40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2400"/>
            <a:ext cx="286180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400" b="1" smtClean="0">
                <a:solidFill>
                  <a:srgbClr val="4F81BD"/>
                </a:solidFill>
                <a:effectLst/>
                <a:latin typeface="Cambria"/>
                <a:ea typeface="Times New Roman"/>
                <a:cs typeface="Times New Roman"/>
              </a:rPr>
              <a:t>Dijagram 4 – Dokumenti sistema</a:t>
            </a:r>
            <a:endParaRPr lang="en-US" sz="1400" b="1">
              <a:solidFill>
                <a:srgbClr val="4F81BD"/>
              </a:solidFill>
              <a:effectLst/>
              <a:latin typeface="Cambria"/>
              <a:ea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382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40521" y="5486400"/>
            <a:ext cx="8001000" cy="25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r-Latn-RS" sz="1000" smtClean="0">
                <a:effectLst/>
                <a:latin typeface="Arial"/>
                <a:ea typeface="Calibri"/>
                <a:cs typeface="Times New Roman"/>
              </a:rPr>
              <a:t>Opis i akcije prikazane su na sledećem slajdu.</a:t>
            </a:r>
            <a:endParaRPr lang="en-US" sz="110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590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90600"/>
            <a:ext cx="8001000" cy="3412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Opis: Prikaz dokumenata sistema, glavna forma aplikacije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Aktivacija tekućeg taba putem menija. (isto kao i dolazak iz dijagrama 1,2,3)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pojmova po kojima može da se vrši pretraga. 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Primenjivanje pojmova unetih u prethodnom koraku, akcije osvežavaju grid dokumenata.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Filtiranje dokumenata po datumu kreiranja, akcije osvežavaju grid dokumenata. Prilikom početnog </a:t>
            </a:r>
            <a:r>
              <a:rPr lang="sr-Latn-RS" sz="1000" smtClean="0">
                <a:effectLst/>
                <a:latin typeface="Arial"/>
                <a:ea typeface="Calibri"/>
                <a:cs typeface="Times New Roman"/>
              </a:rPr>
              <a:t>učitvanja vrednosti od i do će biti postavljene na datume kreiranja prvog i poslednjeg prikazanog dokumenta, respektivno.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Filtiranje dokumenata po stanju, aktivan, arhiviran, ili i jedno i drugo, izbor stanja osvežava grid dokumenata.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korisničkog imena korisnika, autosugestiona kontrola, samo administrator može videti ovaj i sledeći korak.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Primenjivanje pretrage po korisničkom imenu korisnika koji ima pristup dokumentima. Akcija osvežava grid dokumenata.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Promena stanja aktivan/arhiviran dokumenta u tom redu, dozvoljeno samo ako tekući korisnik ima pravo pristupa izmene dokumenta.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Prelazak na dijagram 10.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Brisanje dokumenta dozvoljeno samo ako tekući korisnik ima pravo pristupa izmene dokumenta.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Prelazak na dijagram 8.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Prelazak na prethodnu stranu sa dokumentima, ako postoji.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Prelazak na sledeću stranu sa dokumentima, ako postoji.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Prelazak na dijagram 9.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Prelazak na prijavu korisnika, dijagram 1.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3291414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400" b="1" smtClean="0">
                <a:solidFill>
                  <a:srgbClr val="4F81BD"/>
                </a:solidFill>
                <a:effectLst/>
                <a:latin typeface="Cambria"/>
                <a:ea typeface="Times New Roman"/>
                <a:cs typeface="Times New Roman"/>
              </a:rPr>
              <a:t>Dijagram 4 – Dokumenti sistema</a:t>
            </a:r>
            <a:r>
              <a:rPr lang="sr-Latn-RS" sz="1400" b="1" smtClean="0">
                <a:solidFill>
                  <a:srgbClr val="4F81BD"/>
                </a:solidFill>
                <a:effectLst/>
                <a:latin typeface="Cambria"/>
                <a:ea typeface="Times New Roman"/>
                <a:cs typeface="Times New Roman"/>
              </a:rPr>
              <a:t>, opis</a:t>
            </a:r>
            <a:endParaRPr lang="en-US" sz="1400" b="1">
              <a:solidFill>
                <a:srgbClr val="4F81BD"/>
              </a:solidFill>
              <a:effectLst/>
              <a:latin typeface="Cambria"/>
              <a:ea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0521" y="5029200"/>
            <a:ext cx="8001000" cy="127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Opis: Prikaz podataka prijavljenog korisnika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Aktivacija tekućeg taba putem menija.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nove lozinke i ponovljene lozinke.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Promena lozinke ako su podaci ispravni.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novih podataka korisnika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Čuvanje promena na podacima korisnika ako su podaci ispravni.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2282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Dijagram 5 – Moji podaci</a:t>
            </a:r>
            <a:endParaRPr lang="en-US" sz="14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0" y="685800"/>
            <a:ext cx="8160521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43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648200"/>
            <a:ext cx="8001000" cy="1978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Opis: Prikaz korisnika sistema, samo administrator vidi ovu stavku, trenutno prijavljeni korisnik nije prikazan u listi.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Aktivacija tekućeg taba putem menija.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korisničkog imena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imena korisnika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prezimena korisnika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Pretraga, osvežava podatke u grid-u korisnika tako da su prikazani korisnici koji zadovoljavaju unose iz tačaka 2, 3 i 4. Ako je pretraga aktivna, pored akcije 5 postoji akcija za poništavanje pretrage.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Prelazak na dijagram 7.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Brisanje korisnika iz sistema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Prelazak na dijagram 7.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2783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Dijagram 6 – Korisnici sistema</a:t>
            </a:r>
            <a:endParaRPr lang="en-US" sz="14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3" y="618146"/>
            <a:ext cx="7543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04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609" y="4495800"/>
            <a:ext cx="8001000" cy="144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Opis: U slučaju dodavanja korisnika akcija 6 nije vidljiva, i akcija 1 može da se izvrši.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korisničkog imena ako se radi o novom korisniku.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Unos neobaveznih podataka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Biranje tipa korisničkog naloga, operator ili administrator.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Dodavanje novog naloga, ili promena podataka postojećeg ako su podaic ispravni, zatim povratak na dijagram 6.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Povratak na dijagram 6 bez snimanja promena.</a:t>
            </a:r>
            <a:endParaRPr lang="en-US" sz="110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000" smtClean="0">
                <a:effectLst/>
                <a:latin typeface="Arial"/>
                <a:ea typeface="Calibri"/>
                <a:cs typeface="Times New Roman"/>
              </a:rPr>
              <a:t>Poništavanje lozinke za tekućeg korisnika. (sada se prijavljuje sa praznom lozinkom)</a:t>
            </a:r>
            <a:endParaRPr lang="en-US" sz="110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"/>
            <a:ext cx="5282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Dijagram 7 – Detalji postojećeg i dodavanje novog korisnika</a:t>
            </a:r>
            <a:endParaRPr lang="en-US" sz="14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D60A-E452-4CD5-8A21-5C3E06A6295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63246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2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1139</Words>
  <Application>Microsoft Office PowerPoint</Application>
  <PresentationFormat>On-screen Show (4:3)</PresentationFormat>
  <Paragraphs>125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Medivh</dc:creator>
  <cp:lastModifiedBy>Medivh</cp:lastModifiedBy>
  <cp:revision>7</cp:revision>
  <dcterms:created xsi:type="dcterms:W3CDTF">2014-12-27T19:50:34Z</dcterms:created>
  <dcterms:modified xsi:type="dcterms:W3CDTF">2014-12-27T20:39:13Z</dcterms:modified>
</cp:coreProperties>
</file>