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BF52017-0199-4AD9-BD4A-AC6F053339F0}" type="datetimeFigureOut">
              <a:rPr lang="ru-RU" smtClean="0"/>
              <a:pPr/>
              <a:t>17.05.2012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AD151B-38DA-4F0B-8432-658C6FA3C3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002060"/>
                </a:solidFill>
              </a:rPr>
              <a:t>Программа экспериментального исследования алгоритмов индексирования данных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Курсовая работа Маркина Алексея, 171 ПИ</a:t>
            </a:r>
          </a:p>
          <a:p>
            <a:r>
              <a:rPr lang="ru-RU" dirty="0" smtClean="0"/>
              <a:t>Научный руководитель: Брейман А. 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480130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Пример результата теста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916832"/>
            <a:ext cx="36004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возможности добавления пользователем написанной им собственной библиотеки с разработанным алгоритмом индексирования для сравнения скорости работы этого алгоритма с ранее добавленными на различных тестах.</a:t>
            </a:r>
          </a:p>
          <a:p>
            <a:r>
              <a:rPr lang="ru-RU" dirty="0" smtClean="0"/>
              <a:t>Добавление возможности сравнения алгоритмов сразу по нескольким тестам.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002060"/>
                </a:solidFill>
              </a:rPr>
              <a:t>Возможные пути развития программы</a:t>
            </a:r>
            <a:endParaRPr lang="ru-RU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2643182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 smtClean="0">
                <a:solidFill>
                  <a:srgbClr val="002060"/>
                </a:solidFill>
              </a:rPr>
              <a:t>Спасибо за внимание!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несколько алгоритмов индексирования данных и предоставить пользователю возможность протестировать эти алгоритмы на скорость выполнения операций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Задача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B+ </a:t>
            </a:r>
            <a:r>
              <a:rPr lang="ru-RU" dirty="0" smtClean="0"/>
              <a:t>дерево</a:t>
            </a:r>
          </a:p>
          <a:p>
            <a:pPr lvl="0"/>
            <a:r>
              <a:rPr lang="ru-RU" dirty="0" smtClean="0"/>
              <a:t>Алгоритм индексирования с помощью битовых векторов (</a:t>
            </a:r>
            <a:r>
              <a:rPr lang="en-US" dirty="0" smtClean="0"/>
              <a:t>bitmaps</a:t>
            </a:r>
            <a:r>
              <a:rPr lang="ru-RU" dirty="0" smtClean="0"/>
              <a:t>)</a:t>
            </a:r>
          </a:p>
          <a:p>
            <a:pPr lvl="0"/>
            <a:r>
              <a:rPr lang="ru-RU" dirty="0" smtClean="0"/>
              <a:t>Алгоритм индексирования с помощью сжатых битовых векторов по технике сжатия </a:t>
            </a:r>
            <a:r>
              <a:rPr lang="en-US" dirty="0" smtClean="0"/>
              <a:t>Enhanced Word</a:t>
            </a:r>
            <a:r>
              <a:rPr lang="ru-RU" dirty="0" smtClean="0"/>
              <a:t>-</a:t>
            </a:r>
            <a:r>
              <a:rPr lang="en-US" dirty="0" smtClean="0"/>
              <a:t>Aligned Hybrid</a:t>
            </a:r>
            <a:r>
              <a:rPr lang="ru-RU" dirty="0" smtClean="0"/>
              <a:t> (</a:t>
            </a:r>
            <a:r>
              <a:rPr lang="en-US" dirty="0" smtClean="0"/>
              <a:t>EWAH</a:t>
            </a:r>
            <a:r>
              <a:rPr lang="ru-RU" dirty="0" smtClean="0"/>
              <a:t>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Реализованные алгоритмы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Алгоритм позволяет выполнять операции добавления, удаления, поиска записей за очень быстрое время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 ключи расположены на нижнем уровне (в листьях дерева). Промежуточные вершины содержат ключи – разделители.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B+ </a:t>
            </a:r>
            <a:r>
              <a:rPr lang="ru-RU" dirty="0" smtClean="0">
                <a:solidFill>
                  <a:srgbClr val="002060"/>
                </a:solidFill>
              </a:rPr>
              <a:t>дерево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24944"/>
            <a:ext cx="475252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Представим список слов, где слово – ключ, а порядковый номер слова – номер записи. Тогда индекс строится примерно следующим образом: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Индексирование с помощью битовых векторов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31640" y="3068960"/>
          <a:ext cx="2016224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</a:tblGrid>
              <a:tr h="444049"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Слово</a:t>
                      </a:r>
                      <a:endParaRPr lang="ru-RU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ru-RU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ru-RU" dirty="0"/>
                    </a:p>
                  </a:txBody>
                  <a:tcPr/>
                </a:tc>
              </a:tr>
              <a:tr h="44404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572000" y="4077072"/>
          <a:ext cx="41044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288032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Битовый вектор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3347864" y="486916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Алгоритм</a:t>
            </a:r>
            <a:r>
              <a:rPr lang="en-US" sz="2400" dirty="0" smtClean="0"/>
              <a:t> </a:t>
            </a:r>
            <a:r>
              <a:rPr lang="ru-RU" sz="2400" dirty="0" smtClean="0"/>
              <a:t>сжатия </a:t>
            </a:r>
            <a:r>
              <a:rPr lang="en-US" sz="2400" dirty="0" smtClean="0"/>
              <a:t>EWAH </a:t>
            </a:r>
            <a:r>
              <a:rPr lang="ru-RU" sz="2400" dirty="0" smtClean="0"/>
              <a:t>основан на разбиении вектора на 32-битные «слова». Различают два типа слов: пустые (слова, состоящие из всех единиц или всех нулей) и грязные (присутствуют как нули, так и единицы). 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Сжатие битовых векторов (</a:t>
            </a:r>
            <a:r>
              <a:rPr lang="en-US" dirty="0" smtClean="0">
                <a:solidFill>
                  <a:srgbClr val="002060"/>
                </a:solidFill>
              </a:rPr>
              <a:t>EWAH</a:t>
            </a:r>
            <a:r>
              <a:rPr lang="ru-RU" dirty="0" smtClean="0">
                <a:solidFill>
                  <a:srgbClr val="002060"/>
                </a:solidFill>
              </a:rPr>
              <a:t>)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501008"/>
            <a:ext cx="491026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581128"/>
            <a:ext cx="495628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Тест представляет собой некоторый список действий (функций алгоритмов). </a:t>
            </a:r>
            <a:br>
              <a:rPr lang="ru-RU" sz="2400" dirty="0" smtClean="0"/>
            </a:br>
            <a:r>
              <a:rPr lang="ru-RU" sz="2400" dirty="0" smtClean="0"/>
              <a:t>В нём первое действие – это построение индексов по списку ключей из файла или сгенерированного случайным образом, а остальная часть – комбинация действий: добавления записи, удаления ключа, поиска записи по ключу.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Тестирование алгоритмов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4923" y="1481138"/>
            <a:ext cx="763415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Интерфейс формы добавления теста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Реализованы представленные ранее алгоритмы</a:t>
            </a:r>
          </a:p>
          <a:p>
            <a:r>
              <a:rPr lang="ru-RU" dirty="0" smtClean="0"/>
              <a:t>Разработаны формы для работы с тестами</a:t>
            </a:r>
          </a:p>
          <a:p>
            <a:r>
              <a:rPr lang="ru-RU" dirty="0" smtClean="0"/>
              <a:t>Результаты теста выводятся в текстовом и  графическом видах (время работы алгоритмов указывается в микросекундах)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Что уже сделано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293</Words>
  <Application>Microsoft Office PowerPoint</Application>
  <PresentationFormat>Экран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Программа экспериментального исследования алгоритмов индексирования данных</vt:lpstr>
      <vt:lpstr>Задача</vt:lpstr>
      <vt:lpstr>Реализованные алгоритмы</vt:lpstr>
      <vt:lpstr>B+ дерево</vt:lpstr>
      <vt:lpstr>Индексирование с помощью битовых векторов</vt:lpstr>
      <vt:lpstr>Сжатие битовых векторов (EWAH)</vt:lpstr>
      <vt:lpstr>Тестирование алгоритмов</vt:lpstr>
      <vt:lpstr>Интерфейс формы добавления теста</vt:lpstr>
      <vt:lpstr>Что уже сделано</vt:lpstr>
      <vt:lpstr>Пример результата теста</vt:lpstr>
      <vt:lpstr>Возможные пути развития программы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экспериментального исследования алгоритмов индексирования данных</dc:title>
  <dc:creator>Алексей</dc:creator>
  <cp:lastModifiedBy>Алексей</cp:lastModifiedBy>
  <cp:revision>16</cp:revision>
  <dcterms:created xsi:type="dcterms:W3CDTF">2012-05-17T10:34:26Z</dcterms:created>
  <dcterms:modified xsi:type="dcterms:W3CDTF">2012-05-17T14:43:17Z</dcterms:modified>
</cp:coreProperties>
</file>