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0" r:id="rId4"/>
    <p:sldId id="258" r:id="rId5"/>
    <p:sldId id="257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402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39990-31F2-4B39-9F78-C17DD8BA5481}" type="datetimeFigureOut">
              <a:rPr lang="ko-KR" altLang="en-US" smtClean="0"/>
              <a:t>2009-06-01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F67B-1F9E-4DEE-8E3E-FA31B0EB346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3F67B-1F9E-4DEE-8E3E-FA31B0EB346C}" type="slidenum">
              <a:rPr lang="ko-KR" altLang="en-US" smtClean="0"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3F67B-1F9E-4DEE-8E3E-FA31B0EB346C}" type="slidenum">
              <a:rPr lang="ko-KR" altLang="en-US" smtClean="0"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3F67B-1F9E-4DEE-8E3E-FA31B0EB346C}" type="slidenum">
              <a:rPr lang="ko-KR" altLang="en-US" smtClean="0"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3F67B-1F9E-4DEE-8E3E-FA31B0EB346C}" type="slidenum">
              <a:rPr lang="ko-KR" altLang="en-US" smtClean="0"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3F67B-1F9E-4DEE-8E3E-FA31B0EB346C}" type="slidenum">
              <a:rPr lang="ko-KR" altLang="en-US" smtClean="0"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2009-06-01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419225" y="1662906"/>
            <a:ext cx="630555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6786578" y="2071678"/>
            <a:ext cx="785818" cy="214314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457325" y="2015331"/>
            <a:ext cx="6229350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2571736" y="2928934"/>
            <a:ext cx="1143008" cy="214314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1857364"/>
            <a:ext cx="630555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6143636" y="2500306"/>
            <a:ext cx="1785950" cy="2071702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039232" y="1600200"/>
            <a:ext cx="506553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2214546" y="3500438"/>
            <a:ext cx="2428892" cy="571504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72066" y="2714620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개체명</a:t>
            </a:r>
            <a:r>
              <a:rPr lang="ko-KR" altLang="en-US" dirty="0" smtClean="0"/>
              <a:t> 인식 결과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43438" y="3714752"/>
            <a:ext cx="17859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의미 분석 결과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214546" y="2428868"/>
            <a:ext cx="2857520" cy="785818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214546" y="4500570"/>
            <a:ext cx="4714908" cy="214314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0" y="4714884"/>
            <a:ext cx="235745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SQL query </a:t>
            </a:r>
            <a:r>
              <a:rPr lang="ko-KR" altLang="en-US" dirty="0" smtClean="0"/>
              <a:t>생성 결과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15</Words>
  <Application>Microsoft Office PowerPoint</Application>
  <PresentationFormat>화면 슬라이드 쇼(4:3)</PresentationFormat>
  <Paragraphs>8</Paragraphs>
  <Slides>5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me</cp:lastModifiedBy>
  <cp:revision>4</cp:revision>
  <dcterms:created xsi:type="dcterms:W3CDTF">2006-10-05T04:04:58Z</dcterms:created>
  <dcterms:modified xsi:type="dcterms:W3CDTF">2009-05-31T18:32:31Z</dcterms:modified>
</cp:coreProperties>
</file>