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7"/>
  </p:notesMasterIdLst>
  <p:sldIdLst>
    <p:sldId id="256" r:id="rId2"/>
    <p:sldId id="257" r:id="rId3"/>
    <p:sldId id="260" r:id="rId4"/>
    <p:sldId id="263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384A5-86C2-4DA7-AD7F-4925BFCA7E24}" type="datetimeFigureOut">
              <a:rPr lang="ko-KR" altLang="en-US" smtClean="0"/>
              <a:pPr/>
              <a:t>2008-08-05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33EB3-EAAA-4B8E-983A-298D64CF54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3EB3-EAAA-4B8E-983A-298D64CF544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4301-4D46-476C-9AB5-D0FFB30C7FE5}" type="datetimeFigureOut">
              <a:rPr lang="ko-KR" altLang="en-US" smtClean="0"/>
              <a:pPr/>
              <a:t>2008-08-05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타원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469D42-0FE1-4E57-9C99-68A3FF560F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4301-4D46-476C-9AB5-D0FFB30C7FE5}" type="datetimeFigureOut">
              <a:rPr lang="ko-KR" altLang="en-US" smtClean="0"/>
              <a:pPr/>
              <a:t>2008-08-05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9D42-0FE1-4E57-9C99-68A3FF560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469D42-0FE1-4E57-9C99-68A3FF560F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4301-4D46-476C-9AB5-D0FFB30C7FE5}" type="datetimeFigureOut">
              <a:rPr lang="ko-KR" altLang="en-US" smtClean="0"/>
              <a:pPr/>
              <a:t>2008-08-05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4301-4D46-476C-9AB5-D0FFB30C7FE5}" type="datetimeFigureOut">
              <a:rPr lang="ko-KR" altLang="en-US" smtClean="0"/>
              <a:pPr/>
              <a:t>2008-08-05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469D42-0FE1-4E57-9C99-68A3FF560F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4301-4D46-476C-9AB5-D0FFB30C7FE5}" type="datetimeFigureOut">
              <a:rPr lang="ko-KR" altLang="en-US" smtClean="0"/>
              <a:pPr/>
              <a:t>2008-08-05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469D42-0FE1-4E57-9C99-68A3FF560F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0094301-4D46-476C-9AB5-D0FFB30C7FE5}" type="datetimeFigureOut">
              <a:rPr lang="ko-KR" altLang="en-US" smtClean="0"/>
              <a:pPr/>
              <a:t>2008-08-05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9D42-0FE1-4E57-9C99-68A3FF560F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4301-4D46-476C-9AB5-D0FFB30C7FE5}" type="datetimeFigureOut">
              <a:rPr lang="ko-KR" altLang="en-US" smtClean="0"/>
              <a:pPr/>
              <a:t>2008-08-05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내용 개체 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내용 개체 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타원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타원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469D42-0FE1-4E57-9C99-68A3FF560F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4301-4D46-476C-9AB5-D0FFB30C7FE5}" type="datetimeFigureOut">
              <a:rPr lang="ko-KR" altLang="en-US" smtClean="0"/>
              <a:pPr/>
              <a:t>2008-08-05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469D42-0FE1-4E57-9C99-68A3FF560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4301-4D46-476C-9AB5-D0FFB30C7FE5}" type="datetimeFigureOut">
              <a:rPr lang="ko-KR" altLang="en-US" smtClean="0"/>
              <a:pPr/>
              <a:t>2008-08-05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469D42-0FE1-4E57-9C99-68A3FF560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469D42-0FE1-4E57-9C99-68A3FF560F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4301-4D46-476C-9AB5-D0FFB30C7FE5}" type="datetimeFigureOut">
              <a:rPr lang="ko-KR" altLang="en-US" smtClean="0"/>
              <a:pPr/>
              <a:t>2008-08-05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선 연결선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타원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469D42-0FE1-4E57-9C99-68A3FF560F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0094301-4D46-476C-9AB5-D0FFB30C7FE5}" type="datetimeFigureOut">
              <a:rPr lang="ko-KR" altLang="en-US" smtClean="0"/>
              <a:pPr/>
              <a:t>2008-08-05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0094301-4D46-476C-9AB5-D0FFB30C7FE5}" type="datetimeFigureOut">
              <a:rPr lang="ko-KR" altLang="en-US" smtClean="0"/>
              <a:pPr/>
              <a:t>2008-08-05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469D42-0FE1-4E57-9C99-68A3FF560F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1" hangingPunct="1">
        <a:spcBef>
          <a:spcPct val="0"/>
        </a:spcBef>
        <a:buNone/>
        <a:defRPr kumimoji="0" sz="3300" b="1" kern="1200">
          <a:solidFill>
            <a:schemeClr val="tx1">
              <a:lumMod val="95000"/>
              <a:lumOff val="5000"/>
            </a:schemeClr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bg2">
              <a:lumMod val="10000"/>
            </a:schemeClr>
          </a:solidFill>
          <a:latin typeface="맑은 고딕" pitchFamily="50" charset="-127"/>
          <a:ea typeface="맑은 고딕" pitchFamily="50" charset="-127"/>
          <a:cs typeface="+mn-cs"/>
        </a:defRPr>
      </a:lvl1pPr>
      <a:lvl2pPr marL="548640" indent="-27432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bg2">
              <a:lumMod val="10000"/>
            </a:schemeClr>
          </a:solidFill>
          <a:latin typeface="맑은 고딕" pitchFamily="50" charset="-127"/>
          <a:ea typeface="맑은 고딕" pitchFamily="50" charset="-127"/>
          <a:cs typeface="+mn-cs"/>
        </a:defRPr>
      </a:lvl2pPr>
      <a:lvl3pPr marL="822960" indent="-228600" algn="l" rtl="0" eaLnBrk="1" latinLnBrk="1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bg2">
              <a:lumMod val="10000"/>
            </a:schemeClr>
          </a:solidFill>
          <a:latin typeface="맑은 고딕" pitchFamily="50" charset="-127"/>
          <a:ea typeface="맑은 고딕" pitchFamily="50" charset="-127"/>
          <a:cs typeface="+mn-cs"/>
        </a:defRPr>
      </a:lvl3pPr>
      <a:lvl4pPr marL="1097280" indent="-228600" algn="l" rtl="0" eaLnBrk="1" latinLnBrk="1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bg2">
              <a:lumMod val="10000"/>
            </a:schemeClr>
          </a:solidFill>
          <a:latin typeface="맑은 고딕" pitchFamily="50" charset="-127"/>
          <a:ea typeface="맑은 고딕" pitchFamily="50" charset="-127"/>
          <a:cs typeface="+mn-cs"/>
        </a:defRPr>
      </a:lvl4pPr>
      <a:lvl5pPr marL="1371600" indent="-228600" algn="l" rtl="0" eaLnBrk="1" latinLnBrk="1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bg2">
              <a:lumMod val="10000"/>
            </a:schemeClr>
          </a:solidFill>
          <a:latin typeface="맑은 고딕" pitchFamily="50" charset="-127"/>
          <a:ea typeface="맑은 고딕" pitchFamily="50" charset="-127"/>
          <a:cs typeface="+mn-cs"/>
        </a:defRPr>
      </a:lvl5pPr>
      <a:lvl6pPr marL="164592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1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1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158" y="1071546"/>
            <a:ext cx="61436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latin typeface="맑은 고딕" pitchFamily="50" charset="-127"/>
                <a:ea typeface="맑은 고딕" pitchFamily="50" charset="-127"/>
              </a:rPr>
              <a:t>재택환자를 </a:t>
            </a:r>
            <a:r>
              <a:rPr lang="ko-KR" altLang="en-US" sz="3600" b="1" dirty="0" smtClean="0">
                <a:latin typeface="맑은 고딕" pitchFamily="50" charset="-127"/>
                <a:ea typeface="맑은 고딕" pitchFamily="50" charset="-127"/>
              </a:rPr>
              <a:t>위한</a:t>
            </a:r>
            <a:endParaRPr lang="en-US" altLang="ko-KR" sz="36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3600" b="1" dirty="0" smtClean="0">
                <a:latin typeface="맑은 고딕" pitchFamily="50" charset="-127"/>
                <a:ea typeface="맑은 고딕" pitchFamily="50" charset="-127"/>
              </a:rPr>
              <a:t>건강 모니터링 시스템</a:t>
            </a:r>
            <a:endParaRPr lang="ko-KR" altLang="en-US" sz="3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25316" y="5429264"/>
            <a:ext cx="33329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18</a:t>
            </a:r>
            <a:r>
              <a:rPr lang="ko-KR" altLang="en-US" sz="2400" b="1" dirty="0" smtClean="0"/>
              <a:t>기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정도영</a:t>
            </a:r>
            <a:r>
              <a:rPr lang="en-US" sz="2400" b="1" dirty="0"/>
              <a:t>, </a:t>
            </a:r>
            <a:r>
              <a:rPr lang="ko-KR" altLang="en-US" sz="2400" b="1" dirty="0"/>
              <a:t>김태현</a:t>
            </a:r>
            <a:r>
              <a:rPr lang="en-US" sz="2400" b="1" dirty="0"/>
              <a:t>, </a:t>
            </a:r>
            <a:r>
              <a:rPr lang="ko-KR" altLang="en-US" sz="2400" b="1" dirty="0"/>
              <a:t>한규혁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생체 신호 측정 무선 통신과 인터넷 연결 기능을 추가 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잡음 제거 모듈 및 </a:t>
            </a:r>
            <a:r>
              <a:rPr lang="ko-KR" altLang="en-US" sz="2400" dirty="0" err="1" smtClean="0"/>
              <a:t>펌웨어를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탑제하여</a:t>
            </a:r>
            <a:r>
              <a:rPr lang="ko-KR" altLang="en-US" sz="2400" dirty="0" smtClean="0"/>
              <a:t> 재택환자의 생체 신호를 모니터링 할 수 있는 시스템을 개발</a:t>
            </a:r>
            <a:endParaRPr lang="en-US" altLang="ko-KR" sz="2400" dirty="0" smtClean="0"/>
          </a:p>
          <a:p>
            <a:endParaRPr lang="en-US" dirty="0"/>
          </a:p>
          <a:p>
            <a:r>
              <a:rPr lang="ko-KR" altLang="en-US" sz="2400" dirty="0" smtClean="0"/>
              <a:t>본 시스템은 기존의 건강 진단 서비스를 받기 위해 내원하는 수고를 덜고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무구속적인</a:t>
            </a:r>
            <a:r>
              <a:rPr lang="ko-KR" altLang="en-US" sz="2400" dirty="0" smtClean="0"/>
              <a:t> 일상 생활 상태에서 장시간 동안 모니터링 함으로써 검사 비용을 줄이고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긴급 상황에 신속하게 조치를 취함으로써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의료 서비스의 질을 개선할 수 있을 것으로 기대된다</a:t>
            </a:r>
            <a:r>
              <a:rPr lang="en-US" altLang="ko-KR" sz="2400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예상되는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주변 환경으로부터의 왜란으로부터 발생한 </a:t>
            </a:r>
            <a:r>
              <a:rPr lang="ko-KR" altLang="en-US" sz="2400" dirty="0" err="1" smtClean="0"/>
              <a:t>노이즈를</a:t>
            </a:r>
            <a:r>
              <a:rPr lang="ko-KR" altLang="en-US" sz="2400" dirty="0" smtClean="0"/>
              <a:t> 제어하는 기술이 중요함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이러한 제어 기술은 하드웨어 필터와 소프트웨어 필터의 구현 기술에 달려 있음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환</a:t>
            </a:r>
            <a:r>
              <a:rPr lang="ko-KR" altLang="en-US" sz="2400" dirty="0"/>
              <a:t>자</a:t>
            </a:r>
            <a:r>
              <a:rPr lang="ko-KR" altLang="en-US" sz="2400" dirty="0" smtClean="0"/>
              <a:t>에 따라 피부 두께나 측정되는 </a:t>
            </a:r>
            <a:r>
              <a:rPr lang="ko-KR" altLang="en-US" sz="2400" dirty="0" err="1" smtClean="0"/>
              <a:t>혈류량의</a:t>
            </a:r>
            <a:r>
              <a:rPr lang="ko-KR" altLang="en-US" sz="2400" dirty="0" smtClean="0"/>
              <a:t> 차이가 다르므로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모든 환자에게 적용 가능한 </a:t>
            </a:r>
            <a:r>
              <a:rPr lang="ko-KR" altLang="en-US" sz="2400" dirty="0" err="1" smtClean="0"/>
              <a:t>제어부</a:t>
            </a:r>
            <a:r>
              <a:rPr lang="ko-KR" altLang="en-US" sz="2400" dirty="0" smtClean="0"/>
              <a:t> 설계가 필요함 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 구현 방법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1214414" y="1645672"/>
            <a:ext cx="6929486" cy="4640848"/>
            <a:chOff x="1214414" y="1645672"/>
            <a:chExt cx="6929486" cy="4640848"/>
          </a:xfrm>
        </p:grpSpPr>
        <p:sp>
          <p:nvSpPr>
            <p:cNvPr id="21" name="직사각형 20"/>
            <p:cNvSpPr/>
            <p:nvPr/>
          </p:nvSpPr>
          <p:spPr>
            <a:xfrm>
              <a:off x="1214414" y="1645672"/>
              <a:ext cx="2797224" cy="16529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ko-KR" sz="1400" b="1" dirty="0" smtClean="0">
                  <a:latin typeface="+mj-ea"/>
                  <a:ea typeface="+mj-ea"/>
                </a:rPr>
                <a:t>PC(</a:t>
              </a:r>
              <a:r>
                <a:rPr lang="ko-KR" altLang="en-US" sz="1400" b="1" dirty="0" smtClean="0">
                  <a:latin typeface="+mj-ea"/>
                  <a:ea typeface="+mj-ea"/>
                </a:rPr>
                <a:t>환자</a:t>
              </a:r>
              <a:r>
                <a:rPr lang="en-US" altLang="ko-KR" sz="1400" b="1" dirty="0" smtClean="0">
                  <a:latin typeface="+mj-ea"/>
                  <a:ea typeface="+mj-ea"/>
                </a:rPr>
                <a:t>) – Client Program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4583797" y="3425723"/>
              <a:ext cx="3560103" cy="2860797"/>
              <a:chOff x="4714876" y="2714620"/>
              <a:chExt cx="4000528" cy="321471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4714876" y="2714620"/>
                <a:ext cx="4000528" cy="321471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ko-KR" sz="1400" b="1" dirty="0" smtClean="0">
                    <a:latin typeface="+mj-ea"/>
                    <a:ea typeface="+mj-ea"/>
                  </a:rPr>
                  <a:t>Mobile Unit</a:t>
                </a:r>
                <a:endParaRPr lang="ko-KR" altLang="en-US" sz="1400" b="1" dirty="0">
                  <a:latin typeface="+mj-ea"/>
                  <a:ea typeface="+mj-ea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143636" y="4500570"/>
                <a:ext cx="1143008" cy="5715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latin typeface="+mj-ea"/>
                    <a:ea typeface="+mj-ea"/>
                  </a:rPr>
                  <a:t>BPF</a:t>
                </a:r>
                <a:endParaRPr lang="ko-KR" altLang="en-US" sz="1400" b="1" dirty="0">
                  <a:latin typeface="+mj-ea"/>
                  <a:ea typeface="+mj-ea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143636" y="5214950"/>
                <a:ext cx="1143008" cy="5715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latin typeface="+mj-ea"/>
                    <a:ea typeface="+mj-ea"/>
                  </a:rPr>
                  <a:t>Amp</a:t>
                </a:r>
                <a:endParaRPr lang="ko-KR" altLang="en-US" sz="1400" b="1" dirty="0">
                  <a:latin typeface="+mj-ea"/>
                  <a:ea typeface="+mj-ea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143636" y="3071810"/>
                <a:ext cx="1143008" cy="5715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latin typeface="+mj-ea"/>
                    <a:ea typeface="+mj-ea"/>
                  </a:rPr>
                  <a:t>ADC</a:t>
                </a:r>
                <a:endParaRPr lang="ko-KR" altLang="en-US" sz="1400" b="1" dirty="0">
                  <a:latin typeface="+mj-ea"/>
                  <a:ea typeface="+mj-ea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143636" y="3786190"/>
                <a:ext cx="1143008" cy="5715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latin typeface="+mj-ea"/>
                    <a:ea typeface="+mj-ea"/>
                  </a:rPr>
                  <a:t>Filter</a:t>
                </a:r>
                <a:endParaRPr lang="ko-KR" altLang="en-US" sz="1400" b="1" dirty="0">
                  <a:latin typeface="+mj-ea"/>
                  <a:ea typeface="+mj-ea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857752" y="3071810"/>
                <a:ext cx="1143008" cy="5715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latin typeface="+mj-ea"/>
                    <a:ea typeface="+mj-ea"/>
                  </a:rPr>
                  <a:t>MCU</a:t>
                </a:r>
                <a:endParaRPr lang="ko-KR" altLang="en-US" sz="1400" b="1" dirty="0">
                  <a:latin typeface="+mj-ea"/>
                  <a:ea typeface="+mj-ea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7429520" y="3071810"/>
                <a:ext cx="1143008" cy="5715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latin typeface="+mj-ea"/>
                    <a:ea typeface="+mj-ea"/>
                  </a:rPr>
                  <a:t>Probe</a:t>
                </a:r>
                <a:endParaRPr lang="ko-KR" altLang="en-US" sz="1400" b="1" dirty="0">
                  <a:latin typeface="+mj-ea"/>
                  <a:ea typeface="+mj-ea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7429520" y="3786190"/>
                <a:ext cx="1143008" cy="5715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latin typeface="+mj-ea"/>
                    <a:ea typeface="+mj-ea"/>
                  </a:rPr>
                  <a:t>Photo </a:t>
                </a:r>
                <a:r>
                  <a:rPr lang="en-US" altLang="ko-KR" sz="1400" b="1" dirty="0" err="1" smtClean="0">
                    <a:latin typeface="+mj-ea"/>
                    <a:ea typeface="+mj-ea"/>
                  </a:rPr>
                  <a:t>transister</a:t>
                </a:r>
                <a:endParaRPr lang="ko-KR" altLang="en-US" sz="1400" b="1" dirty="0">
                  <a:latin typeface="+mj-ea"/>
                  <a:ea typeface="+mj-ea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7358082" y="4500570"/>
                <a:ext cx="1285884" cy="5715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err="1" smtClean="0">
                    <a:latin typeface="+mj-ea"/>
                    <a:ea typeface="+mj-ea"/>
                  </a:rPr>
                  <a:t>Thermister</a:t>
                </a:r>
                <a:endParaRPr lang="ko-KR" altLang="en-US" sz="1400" b="1" dirty="0">
                  <a:latin typeface="+mj-ea"/>
                  <a:ea typeface="+mj-ea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4857752" y="3786190"/>
                <a:ext cx="1143008" cy="5715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err="1" smtClean="0">
                    <a:latin typeface="+mj-ea"/>
                    <a:ea typeface="+mj-ea"/>
                  </a:rPr>
                  <a:t>Uart</a:t>
                </a:r>
                <a:endParaRPr lang="ko-KR" altLang="en-US" sz="1400" b="1" dirty="0">
                  <a:latin typeface="+mj-ea"/>
                  <a:ea typeface="+mj-ea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857752" y="4500570"/>
                <a:ext cx="1214446" cy="5715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latin typeface="+mj-ea"/>
                    <a:ea typeface="+mj-ea"/>
                  </a:rPr>
                  <a:t>Wireless</a:t>
                </a:r>
                <a:endParaRPr lang="ko-KR" altLang="en-US" sz="14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4583797" y="1645672"/>
              <a:ext cx="3560103" cy="1017172"/>
              <a:chOff x="4714876" y="1571612"/>
              <a:chExt cx="4000528" cy="1143008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4714876" y="1571612"/>
                <a:ext cx="4000528" cy="11430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ko-KR" sz="1400" b="1" dirty="0" smtClean="0">
                    <a:latin typeface="+mj-ea"/>
                    <a:ea typeface="+mj-ea"/>
                  </a:rPr>
                  <a:t>AP</a:t>
                </a:r>
              </a:p>
              <a:p>
                <a:endParaRPr lang="ko-KR" altLang="en-US" sz="1400" b="1" dirty="0">
                  <a:latin typeface="+mj-ea"/>
                  <a:ea typeface="+mj-ea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857752" y="2000240"/>
                <a:ext cx="1214446" cy="5715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latin typeface="+mj-ea"/>
                    <a:ea typeface="+mj-ea"/>
                  </a:rPr>
                  <a:t>Wireless</a:t>
                </a:r>
                <a:endParaRPr lang="ko-KR" altLang="en-US" sz="1400" b="1" dirty="0">
                  <a:latin typeface="+mj-ea"/>
                  <a:ea typeface="+mj-ea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6215074" y="2000240"/>
                <a:ext cx="1143008" cy="5715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latin typeface="+mj-ea"/>
                    <a:ea typeface="+mj-ea"/>
                  </a:rPr>
                  <a:t>Serial Interface</a:t>
                </a:r>
                <a:endParaRPr lang="ko-KR" altLang="en-US" sz="1400" b="1" dirty="0">
                  <a:latin typeface="+mj-ea"/>
                  <a:ea typeface="+mj-ea"/>
                </a:endParaRP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1341561" y="2090685"/>
              <a:ext cx="1080746" cy="5085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latin typeface="+mj-ea"/>
                  <a:ea typeface="+mj-ea"/>
                </a:rPr>
                <a:t>Serial Interfac</a:t>
              </a:r>
              <a:r>
                <a:rPr lang="en-US" altLang="ko-KR" sz="1400" b="1" dirty="0">
                  <a:latin typeface="+mj-ea"/>
                  <a:ea typeface="+mj-ea"/>
                </a:rPr>
                <a:t>e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488820" y="2090685"/>
              <a:ext cx="642942" cy="5085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latin typeface="+mj-ea"/>
                  <a:ea typeface="+mj-ea"/>
                </a:rPr>
                <a:t>TCP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185185" y="2090685"/>
              <a:ext cx="699306" cy="5085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latin typeface="+mj-ea"/>
                  <a:ea typeface="+mj-ea"/>
                </a:rPr>
                <a:t>UI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214414" y="5205775"/>
              <a:ext cx="2797224" cy="10171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ko-KR" sz="1400" b="1" dirty="0" smtClean="0">
                  <a:latin typeface="+mj-ea"/>
                  <a:ea typeface="+mj-ea"/>
                </a:rPr>
                <a:t>PC(</a:t>
              </a:r>
              <a:r>
                <a:rPr lang="ko-KR" altLang="en-US" sz="1400" b="1" dirty="0" smtClean="0">
                  <a:latin typeface="+mj-ea"/>
                  <a:ea typeface="+mj-ea"/>
                </a:rPr>
                <a:t>의</a:t>
              </a:r>
              <a:r>
                <a:rPr lang="ko-KR" altLang="en-US" sz="1400" b="1" dirty="0">
                  <a:latin typeface="+mj-ea"/>
                  <a:ea typeface="+mj-ea"/>
                </a:rPr>
                <a:t>사</a:t>
              </a:r>
              <a:r>
                <a:rPr lang="en-US" altLang="ko-KR" sz="1400" b="1" dirty="0" smtClean="0">
                  <a:latin typeface="+mj-ea"/>
                  <a:ea typeface="+mj-ea"/>
                </a:rPr>
                <a:t>) – Host Program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532280" y="5587214"/>
              <a:ext cx="1080746" cy="5085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latin typeface="+mj-ea"/>
                  <a:ea typeface="+mj-ea"/>
                </a:rPr>
                <a:t>DB LOAD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676599" y="5587214"/>
              <a:ext cx="1017172" cy="5085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latin typeface="+mj-ea"/>
                  <a:ea typeface="+mj-ea"/>
                </a:rPr>
                <a:t>UI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14414" y="3743590"/>
              <a:ext cx="2797224" cy="10171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ko-KR" sz="1400" b="1" dirty="0" smtClean="0">
                  <a:latin typeface="+mj-ea"/>
                  <a:ea typeface="+mj-ea"/>
                </a:rPr>
                <a:t>PC(</a:t>
              </a:r>
              <a:r>
                <a:rPr lang="ko-KR" altLang="en-US" sz="1400" b="1" dirty="0" smtClean="0">
                  <a:latin typeface="+mj-ea"/>
                  <a:ea typeface="+mj-ea"/>
                </a:rPr>
                <a:t>서</a:t>
              </a:r>
              <a:r>
                <a:rPr lang="ko-KR" altLang="en-US" sz="1400" b="1" dirty="0">
                  <a:latin typeface="+mj-ea"/>
                  <a:ea typeface="+mj-ea"/>
                </a:rPr>
                <a:t>버</a:t>
              </a:r>
              <a:r>
                <a:rPr lang="en-US" altLang="ko-KR" sz="1400" b="1" dirty="0" smtClean="0">
                  <a:latin typeface="+mj-ea"/>
                  <a:ea typeface="+mj-ea"/>
                </a:rPr>
                <a:t>) – Server Program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358733" y="4125029"/>
              <a:ext cx="1080746" cy="5085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latin typeface="+mj-ea"/>
                  <a:ea typeface="+mj-ea"/>
                </a:rPr>
                <a:t>DB Store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626002" y="4125029"/>
              <a:ext cx="659982" cy="5085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latin typeface="+mj-ea"/>
                  <a:ea typeface="+mj-ea"/>
                </a:rPr>
                <a:t>TCP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341561" y="2662844"/>
              <a:ext cx="2542931" cy="5085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latin typeface="+mj-ea"/>
                  <a:ea typeface="+mj-ea"/>
                </a:rPr>
                <a:t>Filter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sp>
          <p:nvSpPr>
            <p:cNvPr id="63" name="위쪽 화살표 62"/>
            <p:cNvSpPr/>
            <p:nvPr/>
          </p:nvSpPr>
          <p:spPr>
            <a:xfrm>
              <a:off x="6045982" y="2789991"/>
              <a:ext cx="699306" cy="50858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latin typeface="+mj-ea"/>
                <a:ea typeface="+mj-ea"/>
              </a:endParaRPr>
            </a:p>
          </p:txBody>
        </p:sp>
        <p:sp>
          <p:nvSpPr>
            <p:cNvPr id="64" name="왼쪽 화살표 63"/>
            <p:cNvSpPr/>
            <p:nvPr/>
          </p:nvSpPr>
          <p:spPr>
            <a:xfrm>
              <a:off x="4138784" y="2027112"/>
              <a:ext cx="317866" cy="38144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latin typeface="+mj-ea"/>
                <a:ea typeface="+mj-ea"/>
              </a:endParaRPr>
            </a:p>
          </p:txBody>
        </p:sp>
        <p:sp>
          <p:nvSpPr>
            <p:cNvPr id="65" name="아래쪽 화살표 64"/>
            <p:cNvSpPr/>
            <p:nvPr/>
          </p:nvSpPr>
          <p:spPr>
            <a:xfrm>
              <a:off x="2485879" y="3362150"/>
              <a:ext cx="254293" cy="3178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latin typeface="+mj-ea"/>
                <a:ea typeface="+mj-ea"/>
              </a:endParaRPr>
            </a:p>
          </p:txBody>
        </p:sp>
        <p:sp>
          <p:nvSpPr>
            <p:cNvPr id="66" name="아래쪽 화살표 65"/>
            <p:cNvSpPr/>
            <p:nvPr/>
          </p:nvSpPr>
          <p:spPr>
            <a:xfrm>
              <a:off x="2485879" y="4824335"/>
              <a:ext cx="254293" cy="3178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 역할 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b="1" dirty="0" smtClean="0"/>
              <a:t>정도영</a:t>
            </a:r>
            <a:endParaRPr lang="en-US" altLang="ko-KR" sz="2400" b="1" dirty="0" smtClean="0"/>
          </a:p>
          <a:p>
            <a:pPr lvl="1"/>
            <a:r>
              <a:rPr lang="en-US" altLang="ko-KR" sz="1600" dirty="0" smtClean="0"/>
              <a:t>Probe</a:t>
            </a:r>
            <a:r>
              <a:rPr lang="ko-KR" altLang="en-US" sz="1600" dirty="0" smtClean="0"/>
              <a:t>제작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MCU Firmware </a:t>
            </a:r>
            <a:r>
              <a:rPr lang="ko-KR" altLang="en-US" sz="1600" dirty="0" smtClean="0"/>
              <a:t>작성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증폭기 설계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Hardware Analog Filter </a:t>
            </a:r>
            <a:r>
              <a:rPr lang="ko-KR" altLang="en-US" sz="1600" dirty="0" smtClean="0"/>
              <a:t>설계</a:t>
            </a:r>
            <a:endParaRPr lang="en-US" altLang="ko-KR" sz="1600" dirty="0" smtClean="0"/>
          </a:p>
          <a:p>
            <a:r>
              <a:rPr lang="ko-KR" altLang="en-US" sz="2400" b="1" dirty="0" smtClean="0"/>
              <a:t>김태현</a:t>
            </a:r>
            <a:endParaRPr lang="en-US" altLang="ko-KR" sz="2400" b="1" dirty="0" smtClean="0"/>
          </a:p>
          <a:p>
            <a:pPr lvl="1"/>
            <a:r>
              <a:rPr lang="en-US" altLang="ko-KR" sz="1600" dirty="0" smtClean="0"/>
              <a:t>MCU Firmware </a:t>
            </a:r>
            <a:r>
              <a:rPr lang="ko-KR" altLang="en-US" sz="1600" dirty="0" smtClean="0"/>
              <a:t>작성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무선 통신 구현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씨리얼</a:t>
            </a:r>
            <a:r>
              <a:rPr lang="ko-KR" altLang="en-US" sz="1600" dirty="0" smtClean="0"/>
              <a:t> 통신 구현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Software Digital Filter </a:t>
            </a:r>
            <a:r>
              <a:rPr lang="ko-KR" altLang="en-US" sz="1600" dirty="0" smtClean="0"/>
              <a:t>제작</a:t>
            </a:r>
            <a:endParaRPr lang="en-US" altLang="ko-KR" sz="1600" dirty="0" smtClean="0"/>
          </a:p>
          <a:p>
            <a:r>
              <a:rPr lang="ko-KR" altLang="en-US" sz="2400" b="1" dirty="0" smtClean="0"/>
              <a:t>한규혁</a:t>
            </a:r>
            <a:endParaRPr lang="en-US" altLang="ko-KR" sz="2400" b="1" dirty="0" smtClean="0"/>
          </a:p>
          <a:p>
            <a:pPr lvl="1"/>
            <a:r>
              <a:rPr lang="en-US" altLang="ko-KR" sz="1600" dirty="0" smtClean="0"/>
              <a:t>Input Tool(Client Program)</a:t>
            </a:r>
            <a:r>
              <a:rPr lang="ko-KR" altLang="en-US" sz="1600" dirty="0" smtClean="0"/>
              <a:t>구현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서버</a:t>
            </a:r>
            <a:r>
              <a:rPr lang="en-US" altLang="ko-KR" sz="1600" dirty="0" smtClean="0"/>
              <a:t>(Server Program</a:t>
            </a:r>
            <a:r>
              <a:rPr lang="en-US" altLang="ko-KR" sz="1600" dirty="0"/>
              <a:t>)</a:t>
            </a:r>
            <a:r>
              <a:rPr lang="ko-KR" altLang="en-US" sz="1600" dirty="0" smtClean="0"/>
              <a:t> 구현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DB </a:t>
            </a:r>
            <a:r>
              <a:rPr lang="ko-KR" altLang="en-US" sz="1600" dirty="0" smtClean="0"/>
              <a:t>설계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Output Tool(Host Program) </a:t>
            </a:r>
            <a:r>
              <a:rPr lang="ko-KR" altLang="en-US" sz="1600" dirty="0" smtClean="0"/>
              <a:t>구현</a:t>
            </a:r>
            <a:endParaRPr lang="en-US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중앙">
  <a:themeElements>
    <a:clrScheme name="중앙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중앙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118</TotalTime>
  <Words>219</Words>
  <Application>Microsoft Office PowerPoint</Application>
  <PresentationFormat>화면 슬라이드 쇼(4:3)</PresentationFormat>
  <Paragraphs>55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중앙</vt:lpstr>
      <vt:lpstr>슬라이드 1</vt:lpstr>
      <vt:lpstr>프로젝트 개요</vt:lpstr>
      <vt:lpstr>예상되는 문제점</vt:lpstr>
      <vt:lpstr>프로젝트 구현 방법</vt:lpstr>
      <vt:lpstr>프로젝트 역할 분담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한규혁</dc:creator>
  <cp:lastModifiedBy>한규혁</cp:lastModifiedBy>
  <cp:revision>59</cp:revision>
  <dcterms:created xsi:type="dcterms:W3CDTF">2008-08-04T12:13:45Z</dcterms:created>
  <dcterms:modified xsi:type="dcterms:W3CDTF">2008-08-04T15:24:11Z</dcterms:modified>
</cp:coreProperties>
</file>