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630" y="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9990-31F2-4B39-9F78-C17DD8BA5481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F67B-1F9E-4DEE-8E3E-FA31B0EB34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19225" y="1662906"/>
            <a:ext cx="6305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786578" y="2071678"/>
            <a:ext cx="785818" cy="21431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57325" y="2015331"/>
            <a:ext cx="62293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571736" y="2928934"/>
            <a:ext cx="1143008" cy="21431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857364"/>
            <a:ext cx="6305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6143636" y="2500306"/>
            <a:ext cx="1785950" cy="20717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39232" y="1600200"/>
            <a:ext cx="50655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214546" y="3500438"/>
            <a:ext cx="2428892" cy="57150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2066" y="271462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개체명</a:t>
            </a:r>
            <a:r>
              <a:rPr lang="ko-KR" altLang="en-US" dirty="0" smtClean="0"/>
              <a:t> 인식 결과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3438" y="3714752"/>
            <a:ext cx="1785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의미 분석 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14546" y="2428868"/>
            <a:ext cx="2857520" cy="78581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14546" y="4500570"/>
            <a:ext cx="4714908" cy="21431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714884"/>
            <a:ext cx="23574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 query </a:t>
            </a:r>
            <a:r>
              <a:rPr lang="ko-KR" altLang="en-US" dirty="0" smtClean="0"/>
              <a:t>생성 결과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4546" y="4929198"/>
            <a:ext cx="571504" cy="21431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57422" y="5143512"/>
            <a:ext cx="23574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Qeury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결과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화면 슬라이드 쇼(4:3)</PresentationFormat>
  <Paragraphs>9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me</cp:lastModifiedBy>
  <cp:revision>6</cp:revision>
  <dcterms:created xsi:type="dcterms:W3CDTF">2006-10-05T04:04:58Z</dcterms:created>
  <dcterms:modified xsi:type="dcterms:W3CDTF">2009-06-01T15:50:04Z</dcterms:modified>
</cp:coreProperties>
</file>