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7E9D-DB25-4892-AC4C-5F9E9AA62E0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6C0-0FA6-489A-8A78-3D723B7D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7E9D-DB25-4892-AC4C-5F9E9AA62E0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6C0-0FA6-489A-8A78-3D723B7D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0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7E9D-DB25-4892-AC4C-5F9E9AA62E0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6C0-0FA6-489A-8A78-3D723B7D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1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7E9D-DB25-4892-AC4C-5F9E9AA62E0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6C0-0FA6-489A-8A78-3D723B7D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6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7E9D-DB25-4892-AC4C-5F9E9AA62E0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6C0-0FA6-489A-8A78-3D723B7D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6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7E9D-DB25-4892-AC4C-5F9E9AA62E0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6C0-0FA6-489A-8A78-3D723B7D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2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7E9D-DB25-4892-AC4C-5F9E9AA62E0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6C0-0FA6-489A-8A78-3D723B7D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0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7E9D-DB25-4892-AC4C-5F9E9AA62E0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6C0-0FA6-489A-8A78-3D723B7D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1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7E9D-DB25-4892-AC4C-5F9E9AA62E0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6C0-0FA6-489A-8A78-3D723B7D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7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7E9D-DB25-4892-AC4C-5F9E9AA62E0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6C0-0FA6-489A-8A78-3D723B7D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7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7E9D-DB25-4892-AC4C-5F9E9AA62E0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6C0-0FA6-489A-8A78-3D723B7D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3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17E9D-DB25-4892-AC4C-5F9E9AA62E0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F16C0-0FA6-489A-8A78-3D723B7D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3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EVE</a:t>
            </a:r>
            <a:br>
              <a:rPr lang="en-US" dirty="0" smtClean="0"/>
            </a:br>
            <a:r>
              <a:rPr lang="en-US" dirty="0" smtClean="0"/>
              <a:t>Proof of concept 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9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Tracks</a:t>
            </a:r>
            <a:endParaRPr lang="en-US" dirty="0"/>
          </a:p>
        </p:txBody>
      </p:sp>
      <p:pic>
        <p:nvPicPr>
          <p:cNvPr id="8194" name="Picture 2" descr="D:\Science\EventViewer\trac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50533"/>
            <a:ext cx="6603175" cy="511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91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browser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2815"/>
            <a:ext cx="6875240" cy="4992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parameters on fly</a:t>
            </a:r>
            <a:endParaRPr lang="en-US" dirty="0"/>
          </a:p>
        </p:txBody>
      </p:sp>
      <p:pic>
        <p:nvPicPr>
          <p:cNvPr id="10242" name="Picture 2" descr="D:\Science\EventViewer\parameter_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398" y="1295399"/>
            <a:ext cx="5081587" cy="50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138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DANA plugin (is in progress)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Binding to event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Navigating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6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Hall D Geometry in EVE</a:t>
            </a:r>
            <a:endParaRPr lang="en-US" dirty="0"/>
          </a:p>
        </p:txBody>
      </p:sp>
      <p:pic>
        <p:nvPicPr>
          <p:cNvPr id="1026" name="Picture 2" descr="D:\Science\EventViewer\sample_box_clipping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" b="5072"/>
          <a:stretch/>
        </p:blipFill>
        <p:spPr bwMode="auto">
          <a:xfrm>
            <a:off x="1066800" y="1447800"/>
            <a:ext cx="7255997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98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 complexity of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</a:t>
            </a:r>
            <a:r>
              <a:rPr lang="en-US" dirty="0" err="1" smtClean="0"/>
              <a:t>HallD</a:t>
            </a:r>
            <a:r>
              <a:rPr lang="en-US" dirty="0" smtClean="0"/>
              <a:t> geometry</a:t>
            </a:r>
          </a:p>
          <a:p>
            <a:r>
              <a:rPr lang="en-US" dirty="0" smtClean="0"/>
              <a:t>Clipping, projections, scene management</a:t>
            </a:r>
          </a:p>
          <a:p>
            <a:r>
              <a:rPr lang="en-US" dirty="0" smtClean="0"/>
              <a:t>Running EVE from DANA</a:t>
            </a:r>
          </a:p>
          <a:p>
            <a:r>
              <a:rPr lang="en-US" dirty="0" smtClean="0"/>
              <a:t>Binding Event to EVE</a:t>
            </a:r>
          </a:p>
          <a:p>
            <a:r>
              <a:rPr lang="en-US" dirty="0" smtClean="0"/>
              <a:t>Switch between events, manage scene, etc.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5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horizontal clipping</a:t>
            </a:r>
            <a:endParaRPr lang="en-US" dirty="0"/>
          </a:p>
        </p:txBody>
      </p:sp>
      <p:pic>
        <p:nvPicPr>
          <p:cNvPr id="2050" name="Picture 2" descr="D:\Science\EventViewer\sample_clipp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8"/>
          <a:stretch/>
        </p:blipFill>
        <p:spPr bwMode="auto">
          <a:xfrm>
            <a:off x="924370" y="1295400"/>
            <a:ext cx="7409054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83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event </a:t>
            </a:r>
            <a:endParaRPr lang="en-US" dirty="0"/>
          </a:p>
        </p:txBody>
      </p:sp>
      <p:pic>
        <p:nvPicPr>
          <p:cNvPr id="3074" name="Picture 2" descr="D:\Science\EventViewer\sample_event_box_clip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010400" cy="516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81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event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933334" cy="510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31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pic>
        <p:nvPicPr>
          <p:cNvPr id="4098" name="Picture 2" descr="D:\Science\EventViewer\sample_proj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603175" cy="486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73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Calorimeter view</a:t>
            </a:r>
            <a:endParaRPr lang="en-US" dirty="0"/>
          </a:p>
        </p:txBody>
      </p:sp>
      <p:pic>
        <p:nvPicPr>
          <p:cNvPr id="6146" name="Picture 2" descr="D:\Science\EventViewer\barel_calorimet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6" y="1524000"/>
            <a:ext cx="8412483" cy="45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4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Calorimeter view</a:t>
            </a:r>
            <a:endParaRPr lang="en-US" dirty="0"/>
          </a:p>
        </p:txBody>
      </p:sp>
      <p:pic>
        <p:nvPicPr>
          <p:cNvPr id="7170" name="Picture 2" descr="D:\Science\EventViewer\barel_calorime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383181" cy="454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1653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63</Words>
  <Application>Microsoft Office PowerPoint</Application>
  <PresentationFormat>Экран (4:3)</PresentationFormat>
  <Paragraphs>21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USING EVE Proof of concept </vt:lpstr>
      <vt:lpstr>Hall D Geometry in EVE</vt:lpstr>
      <vt:lpstr>Estimate complexity of</vt:lpstr>
      <vt:lpstr>Sample horizontal clipping</vt:lpstr>
      <vt:lpstr>Sample event </vt:lpstr>
      <vt:lpstr>Sample event</vt:lpstr>
      <vt:lpstr>Projection</vt:lpstr>
      <vt:lpstr>Calorimeter view</vt:lpstr>
      <vt:lpstr>Calorimeter view</vt:lpstr>
      <vt:lpstr>Tracks</vt:lpstr>
      <vt:lpstr>Histogram browser</vt:lpstr>
      <vt:lpstr>Switch parameters on fly</vt:lpstr>
      <vt:lpstr>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EVE Proof of concept </dc:title>
  <dc:creator>DmitryRa</dc:creator>
  <cp:lastModifiedBy>DmitryRa</cp:lastModifiedBy>
  <cp:revision>8</cp:revision>
  <dcterms:created xsi:type="dcterms:W3CDTF">2012-12-12T18:16:46Z</dcterms:created>
  <dcterms:modified xsi:type="dcterms:W3CDTF">2012-12-12T18:38:41Z</dcterms:modified>
</cp:coreProperties>
</file>