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2" r:id="rId10"/>
    <p:sldId id="263" r:id="rId11"/>
    <p:sldId id="267" r:id="rId12"/>
    <p:sldId id="269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3ACE6-353C-4E0D-A746-09083A0C01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FD3B81-7B8B-42FF-87DC-A81F14A6C8BB}">
      <dgm:prSet/>
      <dgm:spPr/>
      <dgm:t>
        <a:bodyPr/>
        <a:lstStyle/>
        <a:p>
          <a:r>
            <a:rPr lang="en-US" dirty="0"/>
            <a:t>Early Diagnosis</a:t>
          </a:r>
        </a:p>
      </dgm:t>
    </dgm:pt>
    <dgm:pt modelId="{0E754E5E-C094-4356-8B91-A1DD1DCC6EBD}" type="parTrans" cxnId="{76A49C31-416F-4B1A-98EA-EC93AEC65FE8}">
      <dgm:prSet/>
      <dgm:spPr/>
      <dgm:t>
        <a:bodyPr/>
        <a:lstStyle/>
        <a:p>
          <a:endParaRPr lang="en-US"/>
        </a:p>
      </dgm:t>
    </dgm:pt>
    <dgm:pt modelId="{7BE432D9-2824-4EAA-8CC6-231A11C356D2}" type="sibTrans" cxnId="{76A49C31-416F-4B1A-98EA-EC93AEC65FE8}">
      <dgm:prSet/>
      <dgm:spPr/>
      <dgm:t>
        <a:bodyPr/>
        <a:lstStyle/>
        <a:p>
          <a:endParaRPr lang="en-US"/>
        </a:p>
      </dgm:t>
    </dgm:pt>
    <dgm:pt modelId="{53C8A9C8-61CB-41E7-B99D-DC49414616FC}">
      <dgm:prSet/>
      <dgm:spPr/>
      <dgm:t>
        <a:bodyPr/>
        <a:lstStyle/>
        <a:p>
          <a:r>
            <a:rPr lang="en-US" dirty="0"/>
            <a:t>Search Engines provide vague/extreme information </a:t>
          </a:r>
        </a:p>
      </dgm:t>
    </dgm:pt>
    <dgm:pt modelId="{FFE8DBBA-234E-49AD-A7C6-74077DD0CE4B}" type="parTrans" cxnId="{C7A99E5A-87E8-4867-B8BB-E4B340532EE0}">
      <dgm:prSet/>
      <dgm:spPr/>
      <dgm:t>
        <a:bodyPr/>
        <a:lstStyle/>
        <a:p>
          <a:endParaRPr lang="en-US"/>
        </a:p>
      </dgm:t>
    </dgm:pt>
    <dgm:pt modelId="{A69CE0EB-CF2F-4A07-9E58-76330EBA1CB6}" type="sibTrans" cxnId="{C7A99E5A-87E8-4867-B8BB-E4B340532EE0}">
      <dgm:prSet/>
      <dgm:spPr/>
      <dgm:t>
        <a:bodyPr/>
        <a:lstStyle/>
        <a:p>
          <a:endParaRPr lang="en-US"/>
        </a:p>
      </dgm:t>
    </dgm:pt>
    <dgm:pt modelId="{5D3D2CA9-D53C-46B0-A4B9-69F9D9BB2CA5}">
      <dgm:prSet/>
      <dgm:spPr/>
      <dgm:t>
        <a:bodyPr/>
        <a:lstStyle/>
        <a:p>
          <a:r>
            <a:rPr lang="en-US" dirty="0"/>
            <a:t>System will specifically work for health purposes</a:t>
          </a:r>
        </a:p>
      </dgm:t>
    </dgm:pt>
    <dgm:pt modelId="{CDCFDD18-BDC4-46DB-AC82-61C39D080C0D}" type="parTrans" cxnId="{C238CB46-4112-44EB-9103-C155F277ACCC}">
      <dgm:prSet/>
      <dgm:spPr/>
      <dgm:t>
        <a:bodyPr/>
        <a:lstStyle/>
        <a:p>
          <a:endParaRPr lang="en-US"/>
        </a:p>
      </dgm:t>
    </dgm:pt>
    <dgm:pt modelId="{2A176D46-CF23-4038-ABC7-D3E223E3C3C9}" type="sibTrans" cxnId="{C238CB46-4112-44EB-9103-C155F277ACCC}">
      <dgm:prSet/>
      <dgm:spPr/>
      <dgm:t>
        <a:bodyPr/>
        <a:lstStyle/>
        <a:p>
          <a:endParaRPr lang="en-US"/>
        </a:p>
      </dgm:t>
    </dgm:pt>
    <dgm:pt modelId="{2CCB42DB-908A-4A12-854F-C0CCCCC6884A}">
      <dgm:prSet/>
      <dgm:spPr/>
      <dgm:t>
        <a:bodyPr/>
        <a:lstStyle/>
        <a:p>
          <a:r>
            <a:rPr lang="en-US" dirty="0"/>
            <a:t>Ensures concise or true to the case information</a:t>
          </a:r>
        </a:p>
      </dgm:t>
    </dgm:pt>
    <dgm:pt modelId="{B8EFFBA0-77FF-4B6E-89E0-7217C2062AA6}" type="parTrans" cxnId="{2AA5DF91-8848-4458-A2B3-4A6F973B1001}">
      <dgm:prSet/>
      <dgm:spPr/>
      <dgm:t>
        <a:bodyPr/>
        <a:lstStyle/>
        <a:p>
          <a:endParaRPr lang="en-US"/>
        </a:p>
      </dgm:t>
    </dgm:pt>
    <dgm:pt modelId="{CC92D33A-14AF-4F81-AC43-6DB34C6B2F17}" type="sibTrans" cxnId="{2AA5DF91-8848-4458-A2B3-4A6F973B1001}">
      <dgm:prSet/>
      <dgm:spPr/>
      <dgm:t>
        <a:bodyPr/>
        <a:lstStyle/>
        <a:p>
          <a:endParaRPr lang="en-US"/>
        </a:p>
      </dgm:t>
    </dgm:pt>
    <dgm:pt modelId="{D0EBA8BE-6848-499A-AAD0-898F73116627}" type="pres">
      <dgm:prSet presAssocID="{F953ACE6-353C-4E0D-A746-09083A0C01C2}" presName="linear" presStyleCnt="0">
        <dgm:presLayoutVars>
          <dgm:animLvl val="lvl"/>
          <dgm:resizeHandles val="exact"/>
        </dgm:presLayoutVars>
      </dgm:prSet>
      <dgm:spPr/>
    </dgm:pt>
    <dgm:pt modelId="{F5B484F7-389D-4512-B13D-5607C7D3AA59}" type="pres">
      <dgm:prSet presAssocID="{AEFD3B81-7B8B-42FF-87DC-A81F14A6C8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3AAC2B-0243-4037-B160-4188D710D6CA}" type="pres">
      <dgm:prSet presAssocID="{7BE432D9-2824-4EAA-8CC6-231A11C356D2}" presName="spacer" presStyleCnt="0"/>
      <dgm:spPr/>
    </dgm:pt>
    <dgm:pt modelId="{9B9D6DA8-C2B5-47CF-9AAA-009DFCC58E86}" type="pres">
      <dgm:prSet presAssocID="{53C8A9C8-61CB-41E7-B99D-DC49414616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C79272-988A-4723-94A8-94C57612D6A6}" type="pres">
      <dgm:prSet presAssocID="{A69CE0EB-CF2F-4A07-9E58-76330EBA1CB6}" presName="spacer" presStyleCnt="0"/>
      <dgm:spPr/>
    </dgm:pt>
    <dgm:pt modelId="{F5E4C869-C40E-4EB7-A07E-A90FE21D61C0}" type="pres">
      <dgm:prSet presAssocID="{5D3D2CA9-D53C-46B0-A4B9-69F9D9BB2C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DB96A7-1550-461D-96EE-FF3561419F8B}" type="pres">
      <dgm:prSet presAssocID="{2A176D46-CF23-4038-ABC7-D3E223E3C3C9}" presName="spacer" presStyleCnt="0"/>
      <dgm:spPr/>
    </dgm:pt>
    <dgm:pt modelId="{DDD60429-C8E0-41FF-B0CA-D4BDE067DC58}" type="pres">
      <dgm:prSet presAssocID="{2CCB42DB-908A-4A12-854F-C0CCCCC688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A49C31-416F-4B1A-98EA-EC93AEC65FE8}" srcId="{F953ACE6-353C-4E0D-A746-09083A0C01C2}" destId="{AEFD3B81-7B8B-42FF-87DC-A81F14A6C8BB}" srcOrd="0" destOrd="0" parTransId="{0E754E5E-C094-4356-8B91-A1DD1DCC6EBD}" sibTransId="{7BE432D9-2824-4EAA-8CC6-231A11C356D2}"/>
    <dgm:cxn modelId="{6E9EB334-4C1D-4413-AF97-178876C832A3}" type="presOf" srcId="{2CCB42DB-908A-4A12-854F-C0CCCCC6884A}" destId="{DDD60429-C8E0-41FF-B0CA-D4BDE067DC58}" srcOrd="0" destOrd="0" presId="urn:microsoft.com/office/officeart/2005/8/layout/vList2"/>
    <dgm:cxn modelId="{D100BD5E-33BF-47B9-B014-46D0F358D667}" type="presOf" srcId="{53C8A9C8-61CB-41E7-B99D-DC49414616FC}" destId="{9B9D6DA8-C2B5-47CF-9AAA-009DFCC58E86}" srcOrd="0" destOrd="0" presId="urn:microsoft.com/office/officeart/2005/8/layout/vList2"/>
    <dgm:cxn modelId="{C238CB46-4112-44EB-9103-C155F277ACCC}" srcId="{F953ACE6-353C-4E0D-A746-09083A0C01C2}" destId="{5D3D2CA9-D53C-46B0-A4B9-69F9D9BB2CA5}" srcOrd="2" destOrd="0" parTransId="{CDCFDD18-BDC4-46DB-AC82-61C39D080C0D}" sibTransId="{2A176D46-CF23-4038-ABC7-D3E223E3C3C9}"/>
    <dgm:cxn modelId="{C7A99E5A-87E8-4867-B8BB-E4B340532EE0}" srcId="{F953ACE6-353C-4E0D-A746-09083A0C01C2}" destId="{53C8A9C8-61CB-41E7-B99D-DC49414616FC}" srcOrd="1" destOrd="0" parTransId="{FFE8DBBA-234E-49AD-A7C6-74077DD0CE4B}" sibTransId="{A69CE0EB-CF2F-4A07-9E58-76330EBA1CB6}"/>
    <dgm:cxn modelId="{DA25187C-FFCD-41A9-9139-121281001E1F}" type="presOf" srcId="{F953ACE6-353C-4E0D-A746-09083A0C01C2}" destId="{D0EBA8BE-6848-499A-AAD0-898F73116627}" srcOrd="0" destOrd="0" presId="urn:microsoft.com/office/officeart/2005/8/layout/vList2"/>
    <dgm:cxn modelId="{2AA5DF91-8848-4458-A2B3-4A6F973B1001}" srcId="{F953ACE6-353C-4E0D-A746-09083A0C01C2}" destId="{2CCB42DB-908A-4A12-854F-C0CCCCC6884A}" srcOrd="3" destOrd="0" parTransId="{B8EFFBA0-77FF-4B6E-89E0-7217C2062AA6}" sibTransId="{CC92D33A-14AF-4F81-AC43-6DB34C6B2F17}"/>
    <dgm:cxn modelId="{262462BA-E900-4718-A791-B9D2237DBF40}" type="presOf" srcId="{5D3D2CA9-D53C-46B0-A4B9-69F9D9BB2CA5}" destId="{F5E4C869-C40E-4EB7-A07E-A90FE21D61C0}" srcOrd="0" destOrd="0" presId="urn:microsoft.com/office/officeart/2005/8/layout/vList2"/>
    <dgm:cxn modelId="{E43C54EB-EE9C-4793-AB51-E65969C25A4C}" type="presOf" srcId="{AEFD3B81-7B8B-42FF-87DC-A81F14A6C8BB}" destId="{F5B484F7-389D-4512-B13D-5607C7D3AA59}" srcOrd="0" destOrd="0" presId="urn:microsoft.com/office/officeart/2005/8/layout/vList2"/>
    <dgm:cxn modelId="{19F7F02D-5290-4EEB-A72E-0E6D2770CE75}" type="presParOf" srcId="{D0EBA8BE-6848-499A-AAD0-898F73116627}" destId="{F5B484F7-389D-4512-B13D-5607C7D3AA59}" srcOrd="0" destOrd="0" presId="urn:microsoft.com/office/officeart/2005/8/layout/vList2"/>
    <dgm:cxn modelId="{7FA123FA-D667-4E55-938B-01E00D638656}" type="presParOf" srcId="{D0EBA8BE-6848-499A-AAD0-898F73116627}" destId="{8B3AAC2B-0243-4037-B160-4188D710D6CA}" srcOrd="1" destOrd="0" presId="urn:microsoft.com/office/officeart/2005/8/layout/vList2"/>
    <dgm:cxn modelId="{764DBCB5-ACE4-49D6-9C80-57C4E412E91C}" type="presParOf" srcId="{D0EBA8BE-6848-499A-AAD0-898F73116627}" destId="{9B9D6DA8-C2B5-47CF-9AAA-009DFCC58E86}" srcOrd="2" destOrd="0" presId="urn:microsoft.com/office/officeart/2005/8/layout/vList2"/>
    <dgm:cxn modelId="{9D2751FD-F8BD-4655-BE44-05087B761CC4}" type="presParOf" srcId="{D0EBA8BE-6848-499A-AAD0-898F73116627}" destId="{09C79272-988A-4723-94A8-94C57612D6A6}" srcOrd="3" destOrd="0" presId="urn:microsoft.com/office/officeart/2005/8/layout/vList2"/>
    <dgm:cxn modelId="{6E1FCCB6-79EB-4E26-AA10-C5002379F422}" type="presParOf" srcId="{D0EBA8BE-6848-499A-AAD0-898F73116627}" destId="{F5E4C869-C40E-4EB7-A07E-A90FE21D61C0}" srcOrd="4" destOrd="0" presId="urn:microsoft.com/office/officeart/2005/8/layout/vList2"/>
    <dgm:cxn modelId="{72155F2F-A1B7-49DA-AFF9-85206F876FAF}" type="presParOf" srcId="{D0EBA8BE-6848-499A-AAD0-898F73116627}" destId="{17DB96A7-1550-461D-96EE-FF3561419F8B}" srcOrd="5" destOrd="0" presId="urn:microsoft.com/office/officeart/2005/8/layout/vList2"/>
    <dgm:cxn modelId="{0775A03B-4A79-4BE3-B218-357ECDE5D1D5}" type="presParOf" srcId="{D0EBA8BE-6848-499A-AAD0-898F73116627}" destId="{DDD60429-C8E0-41FF-B0CA-D4BDE067DC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74EFD-A1FD-4951-9ACB-AAA20E88A00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72A498-FF3F-4032-99A3-7073BD8C0A8E}">
      <dgm:prSet phldrT="[Text]"/>
      <dgm:spPr/>
      <dgm:t>
        <a:bodyPr/>
        <a:lstStyle/>
        <a:p>
          <a:r>
            <a:rPr lang="en-US" dirty="0"/>
            <a:t>Input User Data</a:t>
          </a:r>
        </a:p>
      </dgm:t>
    </dgm:pt>
    <dgm:pt modelId="{9A65F755-9A24-4831-A52A-FD06FE57E7A4}" type="parTrans" cxnId="{C942ADF6-9C57-4881-B2D0-5DDB8896EDC4}">
      <dgm:prSet/>
      <dgm:spPr/>
      <dgm:t>
        <a:bodyPr/>
        <a:lstStyle/>
        <a:p>
          <a:endParaRPr lang="en-US"/>
        </a:p>
      </dgm:t>
    </dgm:pt>
    <dgm:pt modelId="{A4769E79-B331-40F8-B763-4B074FC5A4DD}" type="sibTrans" cxnId="{C942ADF6-9C57-4881-B2D0-5DDB8896EDC4}">
      <dgm:prSet/>
      <dgm:spPr/>
      <dgm:t>
        <a:bodyPr/>
        <a:lstStyle/>
        <a:p>
          <a:endParaRPr lang="en-US"/>
        </a:p>
      </dgm:t>
    </dgm:pt>
    <dgm:pt modelId="{A773460C-1FA7-48D3-BE35-BC428E0F0472}">
      <dgm:prSet phldrT="[Text]"/>
      <dgm:spPr/>
      <dgm:t>
        <a:bodyPr/>
        <a:lstStyle/>
        <a:p>
          <a:r>
            <a:rPr lang="en-US" dirty="0"/>
            <a:t> Query Symptoms in the java</a:t>
          </a:r>
        </a:p>
      </dgm:t>
    </dgm:pt>
    <dgm:pt modelId="{DF310776-096F-47FB-A741-63966C256DB2}" type="parTrans" cxnId="{F3F8640D-D29D-4F7B-A397-FB0C729BE944}">
      <dgm:prSet/>
      <dgm:spPr/>
      <dgm:t>
        <a:bodyPr/>
        <a:lstStyle/>
        <a:p>
          <a:endParaRPr lang="en-US"/>
        </a:p>
      </dgm:t>
    </dgm:pt>
    <dgm:pt modelId="{610AD29C-5DEF-4967-A796-0272C7EFD1F8}" type="sibTrans" cxnId="{F3F8640D-D29D-4F7B-A397-FB0C729BE944}">
      <dgm:prSet/>
      <dgm:spPr/>
      <dgm:t>
        <a:bodyPr/>
        <a:lstStyle/>
        <a:p>
          <a:endParaRPr lang="en-US"/>
        </a:p>
      </dgm:t>
    </dgm:pt>
    <dgm:pt modelId="{6F218EB3-F066-43C0-A46C-EB0746692F7F}">
      <dgm:prSet phldrT="[Text]"/>
      <dgm:spPr/>
      <dgm:t>
        <a:bodyPr/>
        <a:lstStyle/>
        <a:p>
          <a:r>
            <a:rPr lang="en-US" dirty="0"/>
            <a:t>Suggest Symptoms</a:t>
          </a:r>
        </a:p>
      </dgm:t>
    </dgm:pt>
    <dgm:pt modelId="{429CCEA5-2880-4638-8052-747EFB5F7A45}" type="parTrans" cxnId="{66DDA7B8-23EF-484E-8E31-B93C88735F58}">
      <dgm:prSet/>
      <dgm:spPr/>
      <dgm:t>
        <a:bodyPr/>
        <a:lstStyle/>
        <a:p>
          <a:endParaRPr lang="en-US"/>
        </a:p>
      </dgm:t>
    </dgm:pt>
    <dgm:pt modelId="{300219A0-54A9-45C0-986A-29E8556EE823}" type="sibTrans" cxnId="{66DDA7B8-23EF-484E-8E31-B93C88735F58}">
      <dgm:prSet/>
      <dgm:spPr/>
      <dgm:t>
        <a:bodyPr/>
        <a:lstStyle/>
        <a:p>
          <a:endParaRPr lang="en-US"/>
        </a:p>
      </dgm:t>
    </dgm:pt>
    <dgm:pt modelId="{02DFD5BC-295B-4586-B81E-427A86157FBD}">
      <dgm:prSet phldrT="[Text]"/>
      <dgm:spPr/>
      <dgm:t>
        <a:bodyPr/>
        <a:lstStyle/>
        <a:p>
          <a:r>
            <a:rPr lang="en-US" dirty="0"/>
            <a:t>Compute query using TF-IDF</a:t>
          </a:r>
        </a:p>
      </dgm:t>
    </dgm:pt>
    <dgm:pt modelId="{DC564CF3-93E4-4E22-99CA-CE5D2CA10AB9}" type="parTrans" cxnId="{10FF2B7B-C15D-4F6A-BFD2-40CE06BA69B7}">
      <dgm:prSet/>
      <dgm:spPr/>
      <dgm:t>
        <a:bodyPr/>
        <a:lstStyle/>
        <a:p>
          <a:endParaRPr lang="en-US"/>
        </a:p>
      </dgm:t>
    </dgm:pt>
    <dgm:pt modelId="{7A8CFAF0-9B51-481C-A39F-6F2557D006C8}" type="sibTrans" cxnId="{10FF2B7B-C15D-4F6A-BFD2-40CE06BA69B7}">
      <dgm:prSet/>
      <dgm:spPr/>
      <dgm:t>
        <a:bodyPr/>
        <a:lstStyle/>
        <a:p>
          <a:endParaRPr lang="en-US"/>
        </a:p>
      </dgm:t>
    </dgm:pt>
    <dgm:pt modelId="{18D0E50B-19F6-4F9C-992F-B988CFBF4B37}">
      <dgm:prSet phldrT="[Text]"/>
      <dgm:spPr/>
      <dgm:t>
        <a:bodyPr/>
        <a:lstStyle/>
        <a:p>
          <a:r>
            <a:rPr lang="en-US" dirty="0"/>
            <a:t>List the diseases</a:t>
          </a:r>
        </a:p>
      </dgm:t>
    </dgm:pt>
    <dgm:pt modelId="{F62C6237-98B4-4CD4-8F4E-E9436141FA4E}" type="parTrans" cxnId="{18D2B997-11C9-4A0B-A851-81F45E109701}">
      <dgm:prSet/>
      <dgm:spPr/>
      <dgm:t>
        <a:bodyPr/>
        <a:lstStyle/>
        <a:p>
          <a:endParaRPr lang="en-US"/>
        </a:p>
      </dgm:t>
    </dgm:pt>
    <dgm:pt modelId="{8F34DD48-8B5B-4CCB-98A2-749E92CFA90B}" type="sibTrans" cxnId="{18D2B997-11C9-4A0B-A851-81F45E109701}">
      <dgm:prSet/>
      <dgm:spPr/>
      <dgm:t>
        <a:bodyPr/>
        <a:lstStyle/>
        <a:p>
          <a:endParaRPr lang="en-US"/>
        </a:p>
      </dgm:t>
    </dgm:pt>
    <dgm:pt modelId="{4787C607-3176-4EA9-8DD8-9F5AA3C191CA}">
      <dgm:prSet phldrT="[Text]"/>
      <dgm:spPr/>
      <dgm:t>
        <a:bodyPr/>
        <a:lstStyle/>
        <a:p>
          <a:r>
            <a:rPr lang="en-US" dirty="0"/>
            <a:t>Provide disease description </a:t>
          </a:r>
        </a:p>
      </dgm:t>
    </dgm:pt>
    <dgm:pt modelId="{FA8876E1-5FFB-4D2C-8C21-3EFD1104E2F0}" type="parTrans" cxnId="{61417AC9-D911-4C84-BCB6-466FAB2207DB}">
      <dgm:prSet/>
      <dgm:spPr/>
      <dgm:t>
        <a:bodyPr/>
        <a:lstStyle/>
        <a:p>
          <a:endParaRPr lang="en-US"/>
        </a:p>
      </dgm:t>
    </dgm:pt>
    <dgm:pt modelId="{EE36A40F-8D3D-43A5-B429-D7D7CC64FA56}" type="sibTrans" cxnId="{61417AC9-D911-4C84-BCB6-466FAB2207DB}">
      <dgm:prSet/>
      <dgm:spPr/>
      <dgm:t>
        <a:bodyPr/>
        <a:lstStyle/>
        <a:p>
          <a:endParaRPr lang="en-US"/>
        </a:p>
      </dgm:t>
    </dgm:pt>
    <dgm:pt modelId="{599BF743-3DA1-4F5D-908E-A6CC4E51FFA8}">
      <dgm:prSet phldrT="[Text]"/>
      <dgm:spPr/>
      <dgm:t>
        <a:bodyPr/>
        <a:lstStyle/>
        <a:p>
          <a:r>
            <a:rPr lang="en-US" dirty="0"/>
            <a:t>Provide link to Wikipedia for more details</a:t>
          </a:r>
        </a:p>
      </dgm:t>
    </dgm:pt>
    <dgm:pt modelId="{5950AED7-1517-4DCC-94D7-C29F44620718}" type="parTrans" cxnId="{8BDEDB71-B951-441C-938D-12EB3B017306}">
      <dgm:prSet/>
      <dgm:spPr/>
      <dgm:t>
        <a:bodyPr/>
        <a:lstStyle/>
        <a:p>
          <a:endParaRPr lang="en-US"/>
        </a:p>
      </dgm:t>
    </dgm:pt>
    <dgm:pt modelId="{A11F6D5A-52C1-422C-A784-9622FC83415A}" type="sibTrans" cxnId="{8BDEDB71-B951-441C-938D-12EB3B017306}">
      <dgm:prSet/>
      <dgm:spPr/>
      <dgm:t>
        <a:bodyPr/>
        <a:lstStyle/>
        <a:p>
          <a:endParaRPr lang="en-US"/>
        </a:p>
      </dgm:t>
    </dgm:pt>
    <dgm:pt modelId="{D8655C39-6487-4C17-A7F5-1653CC74D0E7}">
      <dgm:prSet phldrT="[Text]"/>
      <dgm:spPr/>
      <dgm:t>
        <a:bodyPr/>
        <a:lstStyle/>
        <a:p>
          <a:r>
            <a:rPr lang="en-US" dirty="0"/>
            <a:t>Suggest nearest hospital using </a:t>
          </a:r>
          <a:r>
            <a:rPr lang="en-US" dirty="0" err="1"/>
            <a:t>zipcode</a:t>
          </a:r>
          <a:endParaRPr lang="en-US" dirty="0"/>
        </a:p>
      </dgm:t>
    </dgm:pt>
    <dgm:pt modelId="{1E4972CC-BF5B-47DF-9FAD-1FDC0F102A3B}" type="parTrans" cxnId="{DF158C9C-52C3-41D1-B941-86D26A5F0EC0}">
      <dgm:prSet/>
      <dgm:spPr/>
      <dgm:t>
        <a:bodyPr/>
        <a:lstStyle/>
        <a:p>
          <a:endParaRPr lang="en-US"/>
        </a:p>
      </dgm:t>
    </dgm:pt>
    <dgm:pt modelId="{A04976F2-0655-4322-88C1-3C4ED14D6FD3}" type="sibTrans" cxnId="{DF158C9C-52C3-41D1-B941-86D26A5F0EC0}">
      <dgm:prSet/>
      <dgm:spPr/>
      <dgm:t>
        <a:bodyPr/>
        <a:lstStyle/>
        <a:p>
          <a:endParaRPr lang="en-US"/>
        </a:p>
      </dgm:t>
    </dgm:pt>
    <dgm:pt modelId="{403AB4C4-DDA0-4B8C-8A73-0481EAE9C642}" type="pres">
      <dgm:prSet presAssocID="{25C74EFD-A1FD-4951-9ACB-AAA20E88A009}" presName="Name0" presStyleCnt="0">
        <dgm:presLayoutVars>
          <dgm:dir/>
          <dgm:resizeHandles val="exact"/>
        </dgm:presLayoutVars>
      </dgm:prSet>
      <dgm:spPr/>
    </dgm:pt>
    <dgm:pt modelId="{5C9222F0-44F5-40AC-AA60-5E03893A612D}" type="pres">
      <dgm:prSet presAssocID="{7972A498-FF3F-4032-99A3-7073BD8C0A8E}" presName="node" presStyleLbl="node1" presStyleIdx="0" presStyleCnt="8">
        <dgm:presLayoutVars>
          <dgm:bulletEnabled val="1"/>
        </dgm:presLayoutVars>
      </dgm:prSet>
      <dgm:spPr/>
    </dgm:pt>
    <dgm:pt modelId="{2E41ADAC-B252-4C0F-A2E8-FEFCF96F7690}" type="pres">
      <dgm:prSet presAssocID="{A4769E79-B331-40F8-B763-4B074FC5A4DD}" presName="sibTrans" presStyleLbl="sibTrans1D1" presStyleIdx="0" presStyleCnt="7"/>
      <dgm:spPr/>
    </dgm:pt>
    <dgm:pt modelId="{DCC48AA4-7406-4990-8CA9-04E623685783}" type="pres">
      <dgm:prSet presAssocID="{A4769E79-B331-40F8-B763-4B074FC5A4DD}" presName="connectorText" presStyleLbl="sibTrans1D1" presStyleIdx="0" presStyleCnt="7"/>
      <dgm:spPr/>
    </dgm:pt>
    <dgm:pt modelId="{B8E086DC-BC5F-4BC6-96BD-796D4A7A8BB3}" type="pres">
      <dgm:prSet presAssocID="{A773460C-1FA7-48D3-BE35-BC428E0F0472}" presName="node" presStyleLbl="node1" presStyleIdx="1" presStyleCnt="8">
        <dgm:presLayoutVars>
          <dgm:bulletEnabled val="1"/>
        </dgm:presLayoutVars>
      </dgm:prSet>
      <dgm:spPr/>
    </dgm:pt>
    <dgm:pt modelId="{DDF1F456-2BF3-43E0-A046-33C5837F1F0B}" type="pres">
      <dgm:prSet presAssocID="{610AD29C-5DEF-4967-A796-0272C7EFD1F8}" presName="sibTrans" presStyleLbl="sibTrans1D1" presStyleIdx="1" presStyleCnt="7"/>
      <dgm:spPr/>
    </dgm:pt>
    <dgm:pt modelId="{78AA8551-D43F-476F-97B0-1B96610F56E8}" type="pres">
      <dgm:prSet presAssocID="{610AD29C-5DEF-4967-A796-0272C7EFD1F8}" presName="connectorText" presStyleLbl="sibTrans1D1" presStyleIdx="1" presStyleCnt="7"/>
      <dgm:spPr/>
    </dgm:pt>
    <dgm:pt modelId="{5AC3300B-86FB-4EB5-8CB3-109579074F27}" type="pres">
      <dgm:prSet presAssocID="{6F218EB3-F066-43C0-A46C-EB0746692F7F}" presName="node" presStyleLbl="node1" presStyleIdx="2" presStyleCnt="8">
        <dgm:presLayoutVars>
          <dgm:bulletEnabled val="1"/>
        </dgm:presLayoutVars>
      </dgm:prSet>
      <dgm:spPr/>
    </dgm:pt>
    <dgm:pt modelId="{F8AB842D-D9DD-4790-BAC8-A45A69293757}" type="pres">
      <dgm:prSet presAssocID="{300219A0-54A9-45C0-986A-29E8556EE823}" presName="sibTrans" presStyleLbl="sibTrans1D1" presStyleIdx="2" presStyleCnt="7"/>
      <dgm:spPr/>
    </dgm:pt>
    <dgm:pt modelId="{56722593-EE4D-4A3D-8723-0F776774F7F1}" type="pres">
      <dgm:prSet presAssocID="{300219A0-54A9-45C0-986A-29E8556EE823}" presName="connectorText" presStyleLbl="sibTrans1D1" presStyleIdx="2" presStyleCnt="7"/>
      <dgm:spPr/>
    </dgm:pt>
    <dgm:pt modelId="{EDA99F5C-5665-47BB-A032-0B786FEAA00C}" type="pres">
      <dgm:prSet presAssocID="{02DFD5BC-295B-4586-B81E-427A86157FBD}" presName="node" presStyleLbl="node1" presStyleIdx="3" presStyleCnt="8">
        <dgm:presLayoutVars>
          <dgm:bulletEnabled val="1"/>
        </dgm:presLayoutVars>
      </dgm:prSet>
      <dgm:spPr/>
    </dgm:pt>
    <dgm:pt modelId="{C5B01275-900B-42D2-A29F-ECD3FFBC3D4B}" type="pres">
      <dgm:prSet presAssocID="{7A8CFAF0-9B51-481C-A39F-6F2557D006C8}" presName="sibTrans" presStyleLbl="sibTrans1D1" presStyleIdx="3" presStyleCnt="7"/>
      <dgm:spPr/>
    </dgm:pt>
    <dgm:pt modelId="{EA0E18CE-943A-443F-AC5A-2536A461D315}" type="pres">
      <dgm:prSet presAssocID="{7A8CFAF0-9B51-481C-A39F-6F2557D006C8}" presName="connectorText" presStyleLbl="sibTrans1D1" presStyleIdx="3" presStyleCnt="7"/>
      <dgm:spPr/>
    </dgm:pt>
    <dgm:pt modelId="{278EBBA2-754F-48D9-AC61-AB4A367EB4C1}" type="pres">
      <dgm:prSet presAssocID="{18D0E50B-19F6-4F9C-992F-B988CFBF4B37}" presName="node" presStyleLbl="node1" presStyleIdx="4" presStyleCnt="8">
        <dgm:presLayoutVars>
          <dgm:bulletEnabled val="1"/>
        </dgm:presLayoutVars>
      </dgm:prSet>
      <dgm:spPr/>
    </dgm:pt>
    <dgm:pt modelId="{9E1105BE-5D7F-41D0-BD03-65DA8BD79DEF}" type="pres">
      <dgm:prSet presAssocID="{8F34DD48-8B5B-4CCB-98A2-749E92CFA90B}" presName="sibTrans" presStyleLbl="sibTrans1D1" presStyleIdx="4" presStyleCnt="7"/>
      <dgm:spPr/>
    </dgm:pt>
    <dgm:pt modelId="{0E03F9AB-8886-4CFC-A7B0-B507F0AAC6C6}" type="pres">
      <dgm:prSet presAssocID="{8F34DD48-8B5B-4CCB-98A2-749E92CFA90B}" presName="connectorText" presStyleLbl="sibTrans1D1" presStyleIdx="4" presStyleCnt="7"/>
      <dgm:spPr/>
    </dgm:pt>
    <dgm:pt modelId="{161E755C-ECD6-4B5A-A61E-8EFD50684AD2}" type="pres">
      <dgm:prSet presAssocID="{4787C607-3176-4EA9-8DD8-9F5AA3C191CA}" presName="node" presStyleLbl="node1" presStyleIdx="5" presStyleCnt="8">
        <dgm:presLayoutVars>
          <dgm:bulletEnabled val="1"/>
        </dgm:presLayoutVars>
      </dgm:prSet>
      <dgm:spPr/>
    </dgm:pt>
    <dgm:pt modelId="{57A280CA-0B4F-4E2E-95C6-E6F59C454F07}" type="pres">
      <dgm:prSet presAssocID="{EE36A40F-8D3D-43A5-B429-D7D7CC64FA56}" presName="sibTrans" presStyleLbl="sibTrans1D1" presStyleIdx="5" presStyleCnt="7"/>
      <dgm:spPr/>
    </dgm:pt>
    <dgm:pt modelId="{2453C1C7-8343-489E-B54C-F055D7A12F9A}" type="pres">
      <dgm:prSet presAssocID="{EE36A40F-8D3D-43A5-B429-D7D7CC64FA56}" presName="connectorText" presStyleLbl="sibTrans1D1" presStyleIdx="5" presStyleCnt="7"/>
      <dgm:spPr/>
    </dgm:pt>
    <dgm:pt modelId="{8A4F3463-4EE7-4356-8CB5-E1A5DA2A0D8D}" type="pres">
      <dgm:prSet presAssocID="{599BF743-3DA1-4F5D-908E-A6CC4E51FFA8}" presName="node" presStyleLbl="node1" presStyleIdx="6" presStyleCnt="8">
        <dgm:presLayoutVars>
          <dgm:bulletEnabled val="1"/>
        </dgm:presLayoutVars>
      </dgm:prSet>
      <dgm:spPr/>
    </dgm:pt>
    <dgm:pt modelId="{57A0DC30-A3B6-47D7-9724-DFC183658359}" type="pres">
      <dgm:prSet presAssocID="{A11F6D5A-52C1-422C-A784-9622FC83415A}" presName="sibTrans" presStyleLbl="sibTrans1D1" presStyleIdx="6" presStyleCnt="7"/>
      <dgm:spPr/>
    </dgm:pt>
    <dgm:pt modelId="{DD001400-5F4A-4746-B33B-B76353C2F521}" type="pres">
      <dgm:prSet presAssocID="{A11F6D5A-52C1-422C-A784-9622FC83415A}" presName="connectorText" presStyleLbl="sibTrans1D1" presStyleIdx="6" presStyleCnt="7"/>
      <dgm:spPr/>
    </dgm:pt>
    <dgm:pt modelId="{AAEE9ACE-0D73-4A62-9A9B-E45047754E7A}" type="pres">
      <dgm:prSet presAssocID="{D8655C39-6487-4C17-A7F5-1653CC74D0E7}" presName="node" presStyleLbl="node1" presStyleIdx="7" presStyleCnt="8">
        <dgm:presLayoutVars>
          <dgm:bulletEnabled val="1"/>
        </dgm:presLayoutVars>
      </dgm:prSet>
      <dgm:spPr/>
    </dgm:pt>
  </dgm:ptLst>
  <dgm:cxnLst>
    <dgm:cxn modelId="{432EAE04-68BD-4B42-9151-2F8FC478712D}" type="presOf" srcId="{300219A0-54A9-45C0-986A-29E8556EE823}" destId="{F8AB842D-D9DD-4790-BAC8-A45A69293757}" srcOrd="0" destOrd="0" presId="urn:microsoft.com/office/officeart/2016/7/layout/RepeatingBendingProcessNew"/>
    <dgm:cxn modelId="{04752B05-DEC8-4DDB-A739-FE5932F744F1}" type="presOf" srcId="{18D0E50B-19F6-4F9C-992F-B988CFBF4B37}" destId="{278EBBA2-754F-48D9-AC61-AB4A367EB4C1}" srcOrd="0" destOrd="0" presId="urn:microsoft.com/office/officeart/2016/7/layout/RepeatingBendingProcessNew"/>
    <dgm:cxn modelId="{66A73608-DF6E-4FDC-8076-E1FB837DC4F2}" type="presOf" srcId="{A4769E79-B331-40F8-B763-4B074FC5A4DD}" destId="{2E41ADAC-B252-4C0F-A2E8-FEFCF96F7690}" srcOrd="0" destOrd="0" presId="urn:microsoft.com/office/officeart/2016/7/layout/RepeatingBendingProcessNew"/>
    <dgm:cxn modelId="{F3F8640D-D29D-4F7B-A397-FB0C729BE944}" srcId="{25C74EFD-A1FD-4951-9ACB-AAA20E88A009}" destId="{A773460C-1FA7-48D3-BE35-BC428E0F0472}" srcOrd="1" destOrd="0" parTransId="{DF310776-096F-47FB-A741-63966C256DB2}" sibTransId="{610AD29C-5DEF-4967-A796-0272C7EFD1F8}"/>
    <dgm:cxn modelId="{B486BC0E-49D2-4E3E-9B9E-F3846131678E}" type="presOf" srcId="{4787C607-3176-4EA9-8DD8-9F5AA3C191CA}" destId="{161E755C-ECD6-4B5A-A61E-8EFD50684AD2}" srcOrd="0" destOrd="0" presId="urn:microsoft.com/office/officeart/2016/7/layout/RepeatingBendingProcessNew"/>
    <dgm:cxn modelId="{DAA89C0F-112F-4A8B-91D0-F15F86E7E55A}" type="presOf" srcId="{A4769E79-B331-40F8-B763-4B074FC5A4DD}" destId="{DCC48AA4-7406-4990-8CA9-04E623685783}" srcOrd="1" destOrd="0" presId="urn:microsoft.com/office/officeart/2016/7/layout/RepeatingBendingProcessNew"/>
    <dgm:cxn modelId="{D962551A-C1E8-490A-9C85-C7FA904D3CFF}" type="presOf" srcId="{A11F6D5A-52C1-422C-A784-9622FC83415A}" destId="{DD001400-5F4A-4746-B33B-B76353C2F521}" srcOrd="1" destOrd="0" presId="urn:microsoft.com/office/officeart/2016/7/layout/RepeatingBendingProcessNew"/>
    <dgm:cxn modelId="{48C91A22-841A-437F-828F-6F0EB5C6F10D}" type="presOf" srcId="{610AD29C-5DEF-4967-A796-0272C7EFD1F8}" destId="{DDF1F456-2BF3-43E0-A046-33C5837F1F0B}" srcOrd="0" destOrd="0" presId="urn:microsoft.com/office/officeart/2016/7/layout/RepeatingBendingProcessNew"/>
    <dgm:cxn modelId="{C4ED5923-9B92-4BE7-8B55-2FFACBB03E33}" type="presOf" srcId="{A773460C-1FA7-48D3-BE35-BC428E0F0472}" destId="{B8E086DC-BC5F-4BC6-96BD-796D4A7A8BB3}" srcOrd="0" destOrd="0" presId="urn:microsoft.com/office/officeart/2016/7/layout/RepeatingBendingProcessNew"/>
    <dgm:cxn modelId="{DE953732-7D2B-47A0-89C6-5BF4340AF087}" type="presOf" srcId="{7A8CFAF0-9B51-481C-A39F-6F2557D006C8}" destId="{C5B01275-900B-42D2-A29F-ECD3FFBC3D4B}" srcOrd="0" destOrd="0" presId="urn:microsoft.com/office/officeart/2016/7/layout/RepeatingBendingProcessNew"/>
    <dgm:cxn modelId="{7CBE673D-E5D1-4E35-B77D-4D219EF52403}" type="presOf" srcId="{EE36A40F-8D3D-43A5-B429-D7D7CC64FA56}" destId="{57A280CA-0B4F-4E2E-95C6-E6F59C454F07}" srcOrd="0" destOrd="0" presId="urn:microsoft.com/office/officeart/2016/7/layout/RepeatingBendingProcessNew"/>
    <dgm:cxn modelId="{B0B07540-BB90-433D-8CF5-0C1681D718A4}" type="presOf" srcId="{02DFD5BC-295B-4586-B81E-427A86157FBD}" destId="{EDA99F5C-5665-47BB-A032-0B786FEAA00C}" srcOrd="0" destOrd="0" presId="urn:microsoft.com/office/officeart/2016/7/layout/RepeatingBendingProcessNew"/>
    <dgm:cxn modelId="{99CF3B5E-096B-4723-A44D-7EB6D5BBBC13}" type="presOf" srcId="{7972A498-FF3F-4032-99A3-7073BD8C0A8E}" destId="{5C9222F0-44F5-40AC-AA60-5E03893A612D}" srcOrd="0" destOrd="0" presId="urn:microsoft.com/office/officeart/2016/7/layout/RepeatingBendingProcessNew"/>
    <dgm:cxn modelId="{8BDEDB71-B951-441C-938D-12EB3B017306}" srcId="{25C74EFD-A1FD-4951-9ACB-AAA20E88A009}" destId="{599BF743-3DA1-4F5D-908E-A6CC4E51FFA8}" srcOrd="6" destOrd="0" parTransId="{5950AED7-1517-4DCC-94D7-C29F44620718}" sibTransId="{A11F6D5A-52C1-422C-A784-9622FC83415A}"/>
    <dgm:cxn modelId="{60E67F72-6C45-4A9A-96C9-FFEE10365FA0}" type="presOf" srcId="{A11F6D5A-52C1-422C-A784-9622FC83415A}" destId="{57A0DC30-A3B6-47D7-9724-DFC183658359}" srcOrd="0" destOrd="0" presId="urn:microsoft.com/office/officeart/2016/7/layout/RepeatingBendingProcessNew"/>
    <dgm:cxn modelId="{10FF2B7B-C15D-4F6A-BFD2-40CE06BA69B7}" srcId="{25C74EFD-A1FD-4951-9ACB-AAA20E88A009}" destId="{02DFD5BC-295B-4586-B81E-427A86157FBD}" srcOrd="3" destOrd="0" parTransId="{DC564CF3-93E4-4E22-99CA-CE5D2CA10AB9}" sibTransId="{7A8CFAF0-9B51-481C-A39F-6F2557D006C8}"/>
    <dgm:cxn modelId="{18D2B997-11C9-4A0B-A851-81F45E109701}" srcId="{25C74EFD-A1FD-4951-9ACB-AAA20E88A009}" destId="{18D0E50B-19F6-4F9C-992F-B988CFBF4B37}" srcOrd="4" destOrd="0" parTransId="{F62C6237-98B4-4CD4-8F4E-E9436141FA4E}" sibTransId="{8F34DD48-8B5B-4CCB-98A2-749E92CFA90B}"/>
    <dgm:cxn modelId="{A4DDAE98-8E99-44DA-959F-E89058A4C3D0}" type="presOf" srcId="{8F34DD48-8B5B-4CCB-98A2-749E92CFA90B}" destId="{0E03F9AB-8886-4CFC-A7B0-B507F0AAC6C6}" srcOrd="1" destOrd="0" presId="urn:microsoft.com/office/officeart/2016/7/layout/RepeatingBendingProcessNew"/>
    <dgm:cxn modelId="{FC9A9D99-0235-456A-B7AE-1D5844E37BA9}" type="presOf" srcId="{610AD29C-5DEF-4967-A796-0272C7EFD1F8}" destId="{78AA8551-D43F-476F-97B0-1B96610F56E8}" srcOrd="1" destOrd="0" presId="urn:microsoft.com/office/officeart/2016/7/layout/RepeatingBendingProcessNew"/>
    <dgm:cxn modelId="{DF158C9C-52C3-41D1-B941-86D26A5F0EC0}" srcId="{25C74EFD-A1FD-4951-9ACB-AAA20E88A009}" destId="{D8655C39-6487-4C17-A7F5-1653CC74D0E7}" srcOrd="7" destOrd="0" parTransId="{1E4972CC-BF5B-47DF-9FAD-1FDC0F102A3B}" sibTransId="{A04976F2-0655-4322-88C1-3C4ED14D6FD3}"/>
    <dgm:cxn modelId="{E28C60AB-E5EC-4F0B-B8AD-BBAC32889B86}" type="presOf" srcId="{300219A0-54A9-45C0-986A-29E8556EE823}" destId="{56722593-EE4D-4A3D-8723-0F776774F7F1}" srcOrd="1" destOrd="0" presId="urn:microsoft.com/office/officeart/2016/7/layout/RepeatingBendingProcessNew"/>
    <dgm:cxn modelId="{3801DFAB-E156-4DD2-A79D-44E0DC15026B}" type="presOf" srcId="{6F218EB3-F066-43C0-A46C-EB0746692F7F}" destId="{5AC3300B-86FB-4EB5-8CB3-109579074F27}" srcOrd="0" destOrd="0" presId="urn:microsoft.com/office/officeart/2016/7/layout/RepeatingBendingProcessNew"/>
    <dgm:cxn modelId="{A620C7AE-616D-457E-A2A1-B7803B4C88FF}" type="presOf" srcId="{D8655C39-6487-4C17-A7F5-1653CC74D0E7}" destId="{AAEE9ACE-0D73-4A62-9A9B-E45047754E7A}" srcOrd="0" destOrd="0" presId="urn:microsoft.com/office/officeart/2016/7/layout/RepeatingBendingProcessNew"/>
    <dgm:cxn modelId="{D962D7B5-FA21-48B9-8B5F-EDDC262DBAA6}" type="presOf" srcId="{7A8CFAF0-9B51-481C-A39F-6F2557D006C8}" destId="{EA0E18CE-943A-443F-AC5A-2536A461D315}" srcOrd="1" destOrd="0" presId="urn:microsoft.com/office/officeart/2016/7/layout/RepeatingBendingProcessNew"/>
    <dgm:cxn modelId="{66DDA7B8-23EF-484E-8E31-B93C88735F58}" srcId="{25C74EFD-A1FD-4951-9ACB-AAA20E88A009}" destId="{6F218EB3-F066-43C0-A46C-EB0746692F7F}" srcOrd="2" destOrd="0" parTransId="{429CCEA5-2880-4638-8052-747EFB5F7A45}" sibTransId="{300219A0-54A9-45C0-986A-29E8556EE823}"/>
    <dgm:cxn modelId="{61417AC9-D911-4C84-BCB6-466FAB2207DB}" srcId="{25C74EFD-A1FD-4951-9ACB-AAA20E88A009}" destId="{4787C607-3176-4EA9-8DD8-9F5AA3C191CA}" srcOrd="5" destOrd="0" parTransId="{FA8876E1-5FFB-4D2C-8C21-3EFD1104E2F0}" sibTransId="{EE36A40F-8D3D-43A5-B429-D7D7CC64FA56}"/>
    <dgm:cxn modelId="{829AB0DA-19AF-4FEF-81BF-B71E14FF2D06}" type="presOf" srcId="{EE36A40F-8D3D-43A5-B429-D7D7CC64FA56}" destId="{2453C1C7-8343-489E-B54C-F055D7A12F9A}" srcOrd="1" destOrd="0" presId="urn:microsoft.com/office/officeart/2016/7/layout/RepeatingBendingProcessNew"/>
    <dgm:cxn modelId="{3F6197E8-3E89-4D75-BAC4-F690E51A84D0}" type="presOf" srcId="{8F34DD48-8B5B-4CCB-98A2-749E92CFA90B}" destId="{9E1105BE-5D7F-41D0-BD03-65DA8BD79DEF}" srcOrd="0" destOrd="0" presId="urn:microsoft.com/office/officeart/2016/7/layout/RepeatingBendingProcessNew"/>
    <dgm:cxn modelId="{6F703BF2-5DAC-4099-A6E3-E9BBE880C2B4}" type="presOf" srcId="{25C74EFD-A1FD-4951-9ACB-AAA20E88A009}" destId="{403AB4C4-DDA0-4B8C-8A73-0481EAE9C642}" srcOrd="0" destOrd="0" presId="urn:microsoft.com/office/officeart/2016/7/layout/RepeatingBendingProcessNew"/>
    <dgm:cxn modelId="{67AC7EF5-8712-4F29-8244-C110222E56D8}" type="presOf" srcId="{599BF743-3DA1-4F5D-908E-A6CC4E51FFA8}" destId="{8A4F3463-4EE7-4356-8CB5-E1A5DA2A0D8D}" srcOrd="0" destOrd="0" presId="urn:microsoft.com/office/officeart/2016/7/layout/RepeatingBendingProcessNew"/>
    <dgm:cxn modelId="{C942ADF6-9C57-4881-B2D0-5DDB8896EDC4}" srcId="{25C74EFD-A1FD-4951-9ACB-AAA20E88A009}" destId="{7972A498-FF3F-4032-99A3-7073BD8C0A8E}" srcOrd="0" destOrd="0" parTransId="{9A65F755-9A24-4831-A52A-FD06FE57E7A4}" sibTransId="{A4769E79-B331-40F8-B763-4B074FC5A4DD}"/>
    <dgm:cxn modelId="{1A8BC472-944A-49DB-8768-512372DF29FB}" type="presParOf" srcId="{403AB4C4-DDA0-4B8C-8A73-0481EAE9C642}" destId="{5C9222F0-44F5-40AC-AA60-5E03893A612D}" srcOrd="0" destOrd="0" presId="urn:microsoft.com/office/officeart/2016/7/layout/RepeatingBendingProcessNew"/>
    <dgm:cxn modelId="{3F725F0B-68AA-492C-BC37-048E289A35F1}" type="presParOf" srcId="{403AB4C4-DDA0-4B8C-8A73-0481EAE9C642}" destId="{2E41ADAC-B252-4C0F-A2E8-FEFCF96F7690}" srcOrd="1" destOrd="0" presId="urn:microsoft.com/office/officeart/2016/7/layout/RepeatingBendingProcessNew"/>
    <dgm:cxn modelId="{3AEBA30D-69F9-4B30-B622-4D4F177840E5}" type="presParOf" srcId="{2E41ADAC-B252-4C0F-A2E8-FEFCF96F7690}" destId="{DCC48AA4-7406-4990-8CA9-04E623685783}" srcOrd="0" destOrd="0" presId="urn:microsoft.com/office/officeart/2016/7/layout/RepeatingBendingProcessNew"/>
    <dgm:cxn modelId="{76BFEE8A-094F-4853-BD46-2457D2B91141}" type="presParOf" srcId="{403AB4C4-DDA0-4B8C-8A73-0481EAE9C642}" destId="{B8E086DC-BC5F-4BC6-96BD-796D4A7A8BB3}" srcOrd="2" destOrd="0" presId="urn:microsoft.com/office/officeart/2016/7/layout/RepeatingBendingProcessNew"/>
    <dgm:cxn modelId="{DAA87401-5AB7-4F1A-BDDF-E07D6BFB8DB7}" type="presParOf" srcId="{403AB4C4-DDA0-4B8C-8A73-0481EAE9C642}" destId="{DDF1F456-2BF3-43E0-A046-33C5837F1F0B}" srcOrd="3" destOrd="0" presId="urn:microsoft.com/office/officeart/2016/7/layout/RepeatingBendingProcessNew"/>
    <dgm:cxn modelId="{7D9262F4-E3A3-444C-BDBC-4836BE60B417}" type="presParOf" srcId="{DDF1F456-2BF3-43E0-A046-33C5837F1F0B}" destId="{78AA8551-D43F-476F-97B0-1B96610F56E8}" srcOrd="0" destOrd="0" presId="urn:microsoft.com/office/officeart/2016/7/layout/RepeatingBendingProcessNew"/>
    <dgm:cxn modelId="{F8510239-6D13-4B88-ADFD-7DD9F3E620B1}" type="presParOf" srcId="{403AB4C4-DDA0-4B8C-8A73-0481EAE9C642}" destId="{5AC3300B-86FB-4EB5-8CB3-109579074F27}" srcOrd="4" destOrd="0" presId="urn:microsoft.com/office/officeart/2016/7/layout/RepeatingBendingProcessNew"/>
    <dgm:cxn modelId="{D8F65EDB-D61E-420B-AECB-95F6E95D46E5}" type="presParOf" srcId="{403AB4C4-DDA0-4B8C-8A73-0481EAE9C642}" destId="{F8AB842D-D9DD-4790-BAC8-A45A69293757}" srcOrd="5" destOrd="0" presId="urn:microsoft.com/office/officeart/2016/7/layout/RepeatingBendingProcessNew"/>
    <dgm:cxn modelId="{50CA868C-A2F0-407C-88ED-A2AB4A7CD17E}" type="presParOf" srcId="{F8AB842D-D9DD-4790-BAC8-A45A69293757}" destId="{56722593-EE4D-4A3D-8723-0F776774F7F1}" srcOrd="0" destOrd="0" presId="urn:microsoft.com/office/officeart/2016/7/layout/RepeatingBendingProcessNew"/>
    <dgm:cxn modelId="{3D6CD970-3593-45DB-89BC-9DBC000DA555}" type="presParOf" srcId="{403AB4C4-DDA0-4B8C-8A73-0481EAE9C642}" destId="{EDA99F5C-5665-47BB-A032-0B786FEAA00C}" srcOrd="6" destOrd="0" presId="urn:microsoft.com/office/officeart/2016/7/layout/RepeatingBendingProcessNew"/>
    <dgm:cxn modelId="{B2CD9684-D6C3-402C-8986-0545A15E74E7}" type="presParOf" srcId="{403AB4C4-DDA0-4B8C-8A73-0481EAE9C642}" destId="{C5B01275-900B-42D2-A29F-ECD3FFBC3D4B}" srcOrd="7" destOrd="0" presId="urn:microsoft.com/office/officeart/2016/7/layout/RepeatingBendingProcessNew"/>
    <dgm:cxn modelId="{D2918A4F-483B-4A93-9FE5-AB402AA220F1}" type="presParOf" srcId="{C5B01275-900B-42D2-A29F-ECD3FFBC3D4B}" destId="{EA0E18CE-943A-443F-AC5A-2536A461D315}" srcOrd="0" destOrd="0" presId="urn:microsoft.com/office/officeart/2016/7/layout/RepeatingBendingProcessNew"/>
    <dgm:cxn modelId="{E3F22462-1769-45A2-A5E4-C8391DF4BD8F}" type="presParOf" srcId="{403AB4C4-DDA0-4B8C-8A73-0481EAE9C642}" destId="{278EBBA2-754F-48D9-AC61-AB4A367EB4C1}" srcOrd="8" destOrd="0" presId="urn:microsoft.com/office/officeart/2016/7/layout/RepeatingBendingProcessNew"/>
    <dgm:cxn modelId="{85D5E5E5-06E1-457A-A3F1-B7639BE4958F}" type="presParOf" srcId="{403AB4C4-DDA0-4B8C-8A73-0481EAE9C642}" destId="{9E1105BE-5D7F-41D0-BD03-65DA8BD79DEF}" srcOrd="9" destOrd="0" presId="urn:microsoft.com/office/officeart/2016/7/layout/RepeatingBendingProcessNew"/>
    <dgm:cxn modelId="{1D6DB32C-3FA8-4889-BA8B-0900A4620623}" type="presParOf" srcId="{9E1105BE-5D7F-41D0-BD03-65DA8BD79DEF}" destId="{0E03F9AB-8886-4CFC-A7B0-B507F0AAC6C6}" srcOrd="0" destOrd="0" presId="urn:microsoft.com/office/officeart/2016/7/layout/RepeatingBendingProcessNew"/>
    <dgm:cxn modelId="{2E4FD675-3385-44B6-B889-C9C17E9888EF}" type="presParOf" srcId="{403AB4C4-DDA0-4B8C-8A73-0481EAE9C642}" destId="{161E755C-ECD6-4B5A-A61E-8EFD50684AD2}" srcOrd="10" destOrd="0" presId="urn:microsoft.com/office/officeart/2016/7/layout/RepeatingBendingProcessNew"/>
    <dgm:cxn modelId="{4DD9142E-00D0-45DF-8686-0B789116B84C}" type="presParOf" srcId="{403AB4C4-DDA0-4B8C-8A73-0481EAE9C642}" destId="{57A280CA-0B4F-4E2E-95C6-E6F59C454F07}" srcOrd="11" destOrd="0" presId="urn:microsoft.com/office/officeart/2016/7/layout/RepeatingBendingProcessNew"/>
    <dgm:cxn modelId="{EDB0FEA3-3891-4A25-82DD-E2833B0A4FDF}" type="presParOf" srcId="{57A280CA-0B4F-4E2E-95C6-E6F59C454F07}" destId="{2453C1C7-8343-489E-B54C-F055D7A12F9A}" srcOrd="0" destOrd="0" presId="urn:microsoft.com/office/officeart/2016/7/layout/RepeatingBendingProcessNew"/>
    <dgm:cxn modelId="{8BA45B29-B53B-4323-B925-2A35B55058ED}" type="presParOf" srcId="{403AB4C4-DDA0-4B8C-8A73-0481EAE9C642}" destId="{8A4F3463-4EE7-4356-8CB5-E1A5DA2A0D8D}" srcOrd="12" destOrd="0" presId="urn:microsoft.com/office/officeart/2016/7/layout/RepeatingBendingProcessNew"/>
    <dgm:cxn modelId="{CA9671E2-F89D-424C-A6F3-23AD871E6B81}" type="presParOf" srcId="{403AB4C4-DDA0-4B8C-8A73-0481EAE9C642}" destId="{57A0DC30-A3B6-47D7-9724-DFC183658359}" srcOrd="13" destOrd="0" presId="urn:microsoft.com/office/officeart/2016/7/layout/RepeatingBendingProcessNew"/>
    <dgm:cxn modelId="{6FDF732C-4A44-4FCE-B1DC-05CE89472876}" type="presParOf" srcId="{57A0DC30-A3B6-47D7-9724-DFC183658359}" destId="{DD001400-5F4A-4746-B33B-B76353C2F521}" srcOrd="0" destOrd="0" presId="urn:microsoft.com/office/officeart/2016/7/layout/RepeatingBendingProcessNew"/>
    <dgm:cxn modelId="{61FD518E-8074-4484-87B4-73956B058829}" type="presParOf" srcId="{403AB4C4-DDA0-4B8C-8A73-0481EAE9C642}" destId="{AAEE9ACE-0D73-4A62-9A9B-E45047754E7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56780-7793-48EA-AD5C-00CF9BB8500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6B1F74-4289-4977-8320-5A3A16FF3CCE}">
      <dgm:prSet/>
      <dgm:spPr/>
      <dgm:t>
        <a:bodyPr/>
        <a:lstStyle/>
        <a:p>
          <a:r>
            <a:rPr lang="en-US" dirty="0"/>
            <a:t>Enable advanced precision and detail.</a:t>
          </a:r>
        </a:p>
      </dgm:t>
    </dgm:pt>
    <dgm:pt modelId="{BD7BCB92-4409-46BB-AAF5-6AF6792F7F38}" type="parTrans" cxnId="{4E95C6EA-AC88-4F85-A774-4FADEFFC46A2}">
      <dgm:prSet/>
      <dgm:spPr/>
      <dgm:t>
        <a:bodyPr/>
        <a:lstStyle/>
        <a:p>
          <a:endParaRPr lang="en-US"/>
        </a:p>
      </dgm:t>
    </dgm:pt>
    <dgm:pt modelId="{3EADA50A-765D-475E-9868-611F9A00055A}" type="sibTrans" cxnId="{4E95C6EA-AC88-4F85-A774-4FADEFFC46A2}">
      <dgm:prSet/>
      <dgm:spPr/>
      <dgm:t>
        <a:bodyPr/>
        <a:lstStyle/>
        <a:p>
          <a:endParaRPr lang="en-US"/>
        </a:p>
      </dgm:t>
    </dgm:pt>
    <dgm:pt modelId="{3BC1DE66-C4C0-4EA4-BBA4-8AA60A6D2E35}">
      <dgm:prSet/>
      <dgm:spPr/>
      <dgm:t>
        <a:bodyPr/>
        <a:lstStyle/>
        <a:p>
          <a:r>
            <a:rPr lang="en-US"/>
            <a:t>Execute bag-of-words.</a:t>
          </a:r>
        </a:p>
      </dgm:t>
    </dgm:pt>
    <dgm:pt modelId="{7BCFCB99-BECA-470A-9D1D-B8E2BE6C740C}" type="parTrans" cxnId="{95DC9CDA-49B8-4203-8A2F-E127CC3B5B68}">
      <dgm:prSet/>
      <dgm:spPr/>
      <dgm:t>
        <a:bodyPr/>
        <a:lstStyle/>
        <a:p>
          <a:endParaRPr lang="en-US"/>
        </a:p>
      </dgm:t>
    </dgm:pt>
    <dgm:pt modelId="{A3948125-7A77-4B70-9FCA-FA1295C62959}" type="sibTrans" cxnId="{95DC9CDA-49B8-4203-8A2F-E127CC3B5B68}">
      <dgm:prSet/>
      <dgm:spPr/>
      <dgm:t>
        <a:bodyPr/>
        <a:lstStyle/>
        <a:p>
          <a:endParaRPr lang="en-US"/>
        </a:p>
      </dgm:t>
    </dgm:pt>
    <dgm:pt modelId="{90722B3B-4F23-487B-B8B5-722EA955A4E2}">
      <dgm:prSet/>
      <dgm:spPr/>
      <dgm:t>
        <a:bodyPr/>
        <a:lstStyle/>
        <a:p>
          <a:r>
            <a:rPr lang="en-US" dirty="0"/>
            <a:t>Upgrade User experience.</a:t>
          </a:r>
        </a:p>
      </dgm:t>
    </dgm:pt>
    <dgm:pt modelId="{D66941EA-2B66-4B49-A856-EF9CC13E5E7D}" type="parTrans" cxnId="{503523D9-4A53-48A3-B701-7E42B8A294A9}">
      <dgm:prSet/>
      <dgm:spPr/>
      <dgm:t>
        <a:bodyPr/>
        <a:lstStyle/>
        <a:p>
          <a:endParaRPr lang="en-US"/>
        </a:p>
      </dgm:t>
    </dgm:pt>
    <dgm:pt modelId="{1303A1E3-2B30-4FF3-8FDC-98C971D5C3A7}" type="sibTrans" cxnId="{503523D9-4A53-48A3-B701-7E42B8A294A9}">
      <dgm:prSet/>
      <dgm:spPr/>
      <dgm:t>
        <a:bodyPr/>
        <a:lstStyle/>
        <a:p>
          <a:endParaRPr lang="en-US"/>
        </a:p>
      </dgm:t>
    </dgm:pt>
    <dgm:pt modelId="{4C1349A5-1A2A-4FA4-92F9-1E8CD88214D2}">
      <dgm:prSet/>
      <dgm:spPr/>
      <dgm:t>
        <a:bodyPr/>
        <a:lstStyle/>
        <a:p>
          <a:r>
            <a:rPr lang="en-US" dirty="0"/>
            <a:t>Plan to implement Face recognition and deep user interaction</a:t>
          </a:r>
        </a:p>
      </dgm:t>
    </dgm:pt>
    <dgm:pt modelId="{F09FFCA2-FFE6-4ED7-9083-332433456F57}" type="parTrans" cxnId="{6A68DBEA-F36E-479B-AE8D-731B395A1185}">
      <dgm:prSet/>
      <dgm:spPr/>
      <dgm:t>
        <a:bodyPr/>
        <a:lstStyle/>
        <a:p>
          <a:endParaRPr lang="en-US"/>
        </a:p>
      </dgm:t>
    </dgm:pt>
    <dgm:pt modelId="{0BEA64BA-149D-4CE7-9F70-03D4EA6E93B4}" type="sibTrans" cxnId="{6A68DBEA-F36E-479B-AE8D-731B395A1185}">
      <dgm:prSet/>
      <dgm:spPr/>
      <dgm:t>
        <a:bodyPr/>
        <a:lstStyle/>
        <a:p>
          <a:endParaRPr lang="en-US"/>
        </a:p>
      </dgm:t>
    </dgm:pt>
    <dgm:pt modelId="{C7BDA6AE-568E-4735-8280-E3A61C35EB64}" type="pres">
      <dgm:prSet presAssocID="{C7556780-7793-48EA-AD5C-00CF9BB85000}" presName="diagram" presStyleCnt="0">
        <dgm:presLayoutVars>
          <dgm:dir/>
          <dgm:resizeHandles val="exact"/>
        </dgm:presLayoutVars>
      </dgm:prSet>
      <dgm:spPr/>
    </dgm:pt>
    <dgm:pt modelId="{71D9C11E-40B6-4825-8630-B2FCCF51DBCA}" type="pres">
      <dgm:prSet presAssocID="{D76B1F74-4289-4977-8320-5A3A16FF3CCE}" presName="node" presStyleLbl="node1" presStyleIdx="0" presStyleCnt="4">
        <dgm:presLayoutVars>
          <dgm:bulletEnabled val="1"/>
        </dgm:presLayoutVars>
      </dgm:prSet>
      <dgm:spPr/>
    </dgm:pt>
    <dgm:pt modelId="{65DE3884-0B20-419A-9858-423390AA2B2A}" type="pres">
      <dgm:prSet presAssocID="{3EADA50A-765D-475E-9868-611F9A00055A}" presName="sibTrans" presStyleCnt="0"/>
      <dgm:spPr/>
    </dgm:pt>
    <dgm:pt modelId="{B5A7AD76-763B-49CA-8618-17CEB8BB3C26}" type="pres">
      <dgm:prSet presAssocID="{3BC1DE66-C4C0-4EA4-BBA4-8AA60A6D2E35}" presName="node" presStyleLbl="node1" presStyleIdx="1" presStyleCnt="4">
        <dgm:presLayoutVars>
          <dgm:bulletEnabled val="1"/>
        </dgm:presLayoutVars>
      </dgm:prSet>
      <dgm:spPr/>
    </dgm:pt>
    <dgm:pt modelId="{DB6FC052-CC55-4673-97AD-D686C0673091}" type="pres">
      <dgm:prSet presAssocID="{A3948125-7A77-4B70-9FCA-FA1295C62959}" presName="sibTrans" presStyleCnt="0"/>
      <dgm:spPr/>
    </dgm:pt>
    <dgm:pt modelId="{2231B408-1D6E-401F-B40B-598397DA4ED3}" type="pres">
      <dgm:prSet presAssocID="{90722B3B-4F23-487B-B8B5-722EA955A4E2}" presName="node" presStyleLbl="node1" presStyleIdx="2" presStyleCnt="4">
        <dgm:presLayoutVars>
          <dgm:bulletEnabled val="1"/>
        </dgm:presLayoutVars>
      </dgm:prSet>
      <dgm:spPr/>
    </dgm:pt>
    <dgm:pt modelId="{256DB215-C751-4767-B666-BED7C639E6F8}" type="pres">
      <dgm:prSet presAssocID="{1303A1E3-2B30-4FF3-8FDC-98C971D5C3A7}" presName="sibTrans" presStyleCnt="0"/>
      <dgm:spPr/>
    </dgm:pt>
    <dgm:pt modelId="{BBC96164-71E8-4C5D-B665-6D639AB9A61E}" type="pres">
      <dgm:prSet presAssocID="{4C1349A5-1A2A-4FA4-92F9-1E8CD88214D2}" presName="node" presStyleLbl="node1" presStyleIdx="3" presStyleCnt="4">
        <dgm:presLayoutVars>
          <dgm:bulletEnabled val="1"/>
        </dgm:presLayoutVars>
      </dgm:prSet>
      <dgm:spPr/>
    </dgm:pt>
  </dgm:ptLst>
  <dgm:cxnLst>
    <dgm:cxn modelId="{5058730D-34AA-461F-9ED8-2E5938B63A01}" type="presOf" srcId="{4C1349A5-1A2A-4FA4-92F9-1E8CD88214D2}" destId="{BBC96164-71E8-4C5D-B665-6D639AB9A61E}" srcOrd="0" destOrd="0" presId="urn:microsoft.com/office/officeart/2005/8/layout/default"/>
    <dgm:cxn modelId="{C0C75775-E69E-447D-9471-9C5158B60B4E}" type="presOf" srcId="{D76B1F74-4289-4977-8320-5A3A16FF3CCE}" destId="{71D9C11E-40B6-4825-8630-B2FCCF51DBCA}" srcOrd="0" destOrd="0" presId="urn:microsoft.com/office/officeart/2005/8/layout/default"/>
    <dgm:cxn modelId="{F4299F7E-CD54-4A7C-A8F7-A1B170CD8FF3}" type="presOf" srcId="{90722B3B-4F23-487B-B8B5-722EA955A4E2}" destId="{2231B408-1D6E-401F-B40B-598397DA4ED3}" srcOrd="0" destOrd="0" presId="urn:microsoft.com/office/officeart/2005/8/layout/default"/>
    <dgm:cxn modelId="{92D9F68E-D5FA-46AF-9E73-DCFB98C768A6}" type="presOf" srcId="{3BC1DE66-C4C0-4EA4-BBA4-8AA60A6D2E35}" destId="{B5A7AD76-763B-49CA-8618-17CEB8BB3C26}" srcOrd="0" destOrd="0" presId="urn:microsoft.com/office/officeart/2005/8/layout/default"/>
    <dgm:cxn modelId="{C5E2C6BB-2554-427A-B060-908DA997FE03}" type="presOf" srcId="{C7556780-7793-48EA-AD5C-00CF9BB85000}" destId="{C7BDA6AE-568E-4735-8280-E3A61C35EB64}" srcOrd="0" destOrd="0" presId="urn:microsoft.com/office/officeart/2005/8/layout/default"/>
    <dgm:cxn modelId="{503523D9-4A53-48A3-B701-7E42B8A294A9}" srcId="{C7556780-7793-48EA-AD5C-00CF9BB85000}" destId="{90722B3B-4F23-487B-B8B5-722EA955A4E2}" srcOrd="2" destOrd="0" parTransId="{D66941EA-2B66-4B49-A856-EF9CC13E5E7D}" sibTransId="{1303A1E3-2B30-4FF3-8FDC-98C971D5C3A7}"/>
    <dgm:cxn modelId="{95DC9CDA-49B8-4203-8A2F-E127CC3B5B68}" srcId="{C7556780-7793-48EA-AD5C-00CF9BB85000}" destId="{3BC1DE66-C4C0-4EA4-BBA4-8AA60A6D2E35}" srcOrd="1" destOrd="0" parTransId="{7BCFCB99-BECA-470A-9D1D-B8E2BE6C740C}" sibTransId="{A3948125-7A77-4B70-9FCA-FA1295C62959}"/>
    <dgm:cxn modelId="{4E95C6EA-AC88-4F85-A774-4FADEFFC46A2}" srcId="{C7556780-7793-48EA-AD5C-00CF9BB85000}" destId="{D76B1F74-4289-4977-8320-5A3A16FF3CCE}" srcOrd="0" destOrd="0" parTransId="{BD7BCB92-4409-46BB-AAF5-6AF6792F7F38}" sibTransId="{3EADA50A-765D-475E-9868-611F9A00055A}"/>
    <dgm:cxn modelId="{6A68DBEA-F36E-479B-AE8D-731B395A1185}" srcId="{C7556780-7793-48EA-AD5C-00CF9BB85000}" destId="{4C1349A5-1A2A-4FA4-92F9-1E8CD88214D2}" srcOrd="3" destOrd="0" parTransId="{F09FFCA2-FFE6-4ED7-9083-332433456F57}" sibTransId="{0BEA64BA-149D-4CE7-9F70-03D4EA6E93B4}"/>
    <dgm:cxn modelId="{864C6D5B-2924-43AA-B530-48822C3FD4D9}" type="presParOf" srcId="{C7BDA6AE-568E-4735-8280-E3A61C35EB64}" destId="{71D9C11E-40B6-4825-8630-B2FCCF51DBCA}" srcOrd="0" destOrd="0" presId="urn:microsoft.com/office/officeart/2005/8/layout/default"/>
    <dgm:cxn modelId="{491A8AFE-F467-4973-AC82-5B95A6A769B8}" type="presParOf" srcId="{C7BDA6AE-568E-4735-8280-E3A61C35EB64}" destId="{65DE3884-0B20-419A-9858-423390AA2B2A}" srcOrd="1" destOrd="0" presId="urn:microsoft.com/office/officeart/2005/8/layout/default"/>
    <dgm:cxn modelId="{CCFC3C4E-E839-43EC-82B3-44DB40EBD7A6}" type="presParOf" srcId="{C7BDA6AE-568E-4735-8280-E3A61C35EB64}" destId="{B5A7AD76-763B-49CA-8618-17CEB8BB3C26}" srcOrd="2" destOrd="0" presId="urn:microsoft.com/office/officeart/2005/8/layout/default"/>
    <dgm:cxn modelId="{43A30D6C-DF95-423C-A20D-822E044426FC}" type="presParOf" srcId="{C7BDA6AE-568E-4735-8280-E3A61C35EB64}" destId="{DB6FC052-CC55-4673-97AD-D686C0673091}" srcOrd="3" destOrd="0" presId="urn:microsoft.com/office/officeart/2005/8/layout/default"/>
    <dgm:cxn modelId="{3D089845-6147-45E1-A8F3-19FBFF6EACEC}" type="presParOf" srcId="{C7BDA6AE-568E-4735-8280-E3A61C35EB64}" destId="{2231B408-1D6E-401F-B40B-598397DA4ED3}" srcOrd="4" destOrd="0" presId="urn:microsoft.com/office/officeart/2005/8/layout/default"/>
    <dgm:cxn modelId="{DF912A06-0650-4A4F-9816-28712F7B6EC0}" type="presParOf" srcId="{C7BDA6AE-568E-4735-8280-E3A61C35EB64}" destId="{256DB215-C751-4767-B666-BED7C639E6F8}" srcOrd="5" destOrd="0" presId="urn:microsoft.com/office/officeart/2005/8/layout/default"/>
    <dgm:cxn modelId="{7E20608F-C940-40F8-8E82-22EA2DD1A546}" type="presParOf" srcId="{C7BDA6AE-568E-4735-8280-E3A61C35EB64}" destId="{BBC96164-71E8-4C5D-B665-6D639AB9A6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484F7-389D-4512-B13D-5607C7D3AA59}">
      <dsp:nvSpPr>
        <dsp:cNvPr id="0" name=""/>
        <dsp:cNvSpPr/>
      </dsp:nvSpPr>
      <dsp:spPr>
        <a:xfrm>
          <a:off x="0" y="21642"/>
          <a:ext cx="5453063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Early Diagnosis</a:t>
          </a:r>
        </a:p>
      </dsp:txBody>
      <dsp:txXfrm>
        <a:off x="63994" y="85636"/>
        <a:ext cx="5325075" cy="1182942"/>
      </dsp:txXfrm>
    </dsp:sp>
    <dsp:sp modelId="{9B9D6DA8-C2B5-47CF-9AAA-009DFCC58E86}">
      <dsp:nvSpPr>
        <dsp:cNvPr id="0" name=""/>
        <dsp:cNvSpPr/>
      </dsp:nvSpPr>
      <dsp:spPr>
        <a:xfrm>
          <a:off x="0" y="1427612"/>
          <a:ext cx="5453063" cy="13109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Search Engines provide vague/extreme information </a:t>
          </a:r>
        </a:p>
      </dsp:txBody>
      <dsp:txXfrm>
        <a:off x="63994" y="1491606"/>
        <a:ext cx="5325075" cy="1182942"/>
      </dsp:txXfrm>
    </dsp:sp>
    <dsp:sp modelId="{F5E4C869-C40E-4EB7-A07E-A90FE21D61C0}">
      <dsp:nvSpPr>
        <dsp:cNvPr id="0" name=""/>
        <dsp:cNvSpPr/>
      </dsp:nvSpPr>
      <dsp:spPr>
        <a:xfrm>
          <a:off x="0" y="2833582"/>
          <a:ext cx="5453063" cy="13109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System will specifically work for health purposes</a:t>
          </a:r>
        </a:p>
      </dsp:txBody>
      <dsp:txXfrm>
        <a:off x="63994" y="2897576"/>
        <a:ext cx="5325075" cy="1182942"/>
      </dsp:txXfrm>
    </dsp:sp>
    <dsp:sp modelId="{DDD60429-C8E0-41FF-B0CA-D4BDE067DC58}">
      <dsp:nvSpPr>
        <dsp:cNvPr id="0" name=""/>
        <dsp:cNvSpPr/>
      </dsp:nvSpPr>
      <dsp:spPr>
        <a:xfrm>
          <a:off x="0" y="4239552"/>
          <a:ext cx="5453063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Ensures concise or true to the case information</a:t>
          </a:r>
        </a:p>
      </dsp:txBody>
      <dsp:txXfrm>
        <a:off x="63994" y="4303546"/>
        <a:ext cx="5325075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ADAC-B252-4C0F-A2E8-FEFCF96F7690}">
      <dsp:nvSpPr>
        <dsp:cNvPr id="0" name=""/>
        <dsp:cNvSpPr/>
      </dsp:nvSpPr>
      <dsp:spPr>
        <a:xfrm>
          <a:off x="1810526" y="116065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1204299"/>
        <a:ext cx="20786" cy="4157"/>
      </dsp:txXfrm>
    </dsp:sp>
    <dsp:sp modelId="{5C9222F0-44F5-40AC-AA60-5E03893A612D}">
      <dsp:nvSpPr>
        <dsp:cNvPr id="0" name=""/>
        <dsp:cNvSpPr/>
      </dsp:nvSpPr>
      <dsp:spPr>
        <a:xfrm>
          <a:off x="4801" y="664120"/>
          <a:ext cx="1807525" cy="10845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User Data</a:t>
          </a:r>
        </a:p>
      </dsp:txBody>
      <dsp:txXfrm>
        <a:off x="4801" y="664120"/>
        <a:ext cx="1807525" cy="1084515"/>
      </dsp:txXfrm>
    </dsp:sp>
    <dsp:sp modelId="{DDF1F456-2BF3-43E0-A046-33C5837F1F0B}">
      <dsp:nvSpPr>
        <dsp:cNvPr id="0" name=""/>
        <dsp:cNvSpPr/>
      </dsp:nvSpPr>
      <dsp:spPr>
        <a:xfrm>
          <a:off x="4033782" y="1160658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1204299"/>
        <a:ext cx="20786" cy="4157"/>
      </dsp:txXfrm>
    </dsp:sp>
    <dsp:sp modelId="{B8E086DC-BC5F-4BC6-96BD-796D4A7A8BB3}">
      <dsp:nvSpPr>
        <dsp:cNvPr id="0" name=""/>
        <dsp:cNvSpPr/>
      </dsp:nvSpPr>
      <dsp:spPr>
        <a:xfrm>
          <a:off x="2228057" y="664120"/>
          <a:ext cx="1807525" cy="10845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Query Symptoms in the java</a:t>
          </a:r>
        </a:p>
      </dsp:txBody>
      <dsp:txXfrm>
        <a:off x="2228057" y="664120"/>
        <a:ext cx="1807525" cy="1084515"/>
      </dsp:txXfrm>
    </dsp:sp>
    <dsp:sp modelId="{F8AB842D-D9DD-4790-BAC8-A45A69293757}">
      <dsp:nvSpPr>
        <dsp:cNvPr id="0" name=""/>
        <dsp:cNvSpPr/>
      </dsp:nvSpPr>
      <dsp:spPr>
        <a:xfrm>
          <a:off x="908564" y="1746835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1937322"/>
        <a:ext cx="223295" cy="4157"/>
      </dsp:txXfrm>
    </dsp:sp>
    <dsp:sp modelId="{5AC3300B-86FB-4EB5-8CB3-109579074F27}">
      <dsp:nvSpPr>
        <dsp:cNvPr id="0" name=""/>
        <dsp:cNvSpPr/>
      </dsp:nvSpPr>
      <dsp:spPr>
        <a:xfrm>
          <a:off x="4451313" y="664120"/>
          <a:ext cx="1807525" cy="10845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Suggest Symptoms</a:t>
          </a:r>
        </a:p>
      </dsp:txBody>
      <dsp:txXfrm>
        <a:off x="4451313" y="664120"/>
        <a:ext cx="1807525" cy="1084515"/>
      </dsp:txXfrm>
    </dsp:sp>
    <dsp:sp modelId="{C5B01275-900B-42D2-A29F-ECD3FFBC3D4B}">
      <dsp:nvSpPr>
        <dsp:cNvPr id="0" name=""/>
        <dsp:cNvSpPr/>
      </dsp:nvSpPr>
      <dsp:spPr>
        <a:xfrm>
          <a:off x="1810526" y="266090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2704545"/>
        <a:ext cx="20786" cy="4157"/>
      </dsp:txXfrm>
    </dsp:sp>
    <dsp:sp modelId="{EDA99F5C-5665-47BB-A032-0B786FEAA00C}">
      <dsp:nvSpPr>
        <dsp:cNvPr id="0" name=""/>
        <dsp:cNvSpPr/>
      </dsp:nvSpPr>
      <dsp:spPr>
        <a:xfrm>
          <a:off x="4801" y="2164366"/>
          <a:ext cx="1807525" cy="1084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 query using TF-IDF</a:t>
          </a:r>
        </a:p>
      </dsp:txBody>
      <dsp:txXfrm>
        <a:off x="4801" y="2164366"/>
        <a:ext cx="1807525" cy="1084515"/>
      </dsp:txXfrm>
    </dsp:sp>
    <dsp:sp modelId="{9E1105BE-5D7F-41D0-BD03-65DA8BD79DEF}">
      <dsp:nvSpPr>
        <dsp:cNvPr id="0" name=""/>
        <dsp:cNvSpPr/>
      </dsp:nvSpPr>
      <dsp:spPr>
        <a:xfrm>
          <a:off x="4033782" y="2660904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5954" y="2704545"/>
        <a:ext cx="20786" cy="4157"/>
      </dsp:txXfrm>
    </dsp:sp>
    <dsp:sp modelId="{278EBBA2-754F-48D9-AC61-AB4A367EB4C1}">
      <dsp:nvSpPr>
        <dsp:cNvPr id="0" name=""/>
        <dsp:cNvSpPr/>
      </dsp:nvSpPr>
      <dsp:spPr>
        <a:xfrm>
          <a:off x="2228057" y="2164366"/>
          <a:ext cx="1807525" cy="1084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the diseases</a:t>
          </a:r>
        </a:p>
      </dsp:txBody>
      <dsp:txXfrm>
        <a:off x="2228057" y="2164366"/>
        <a:ext cx="1807525" cy="1084515"/>
      </dsp:txXfrm>
    </dsp:sp>
    <dsp:sp modelId="{57A280CA-0B4F-4E2E-95C6-E6F59C454F07}">
      <dsp:nvSpPr>
        <dsp:cNvPr id="0" name=""/>
        <dsp:cNvSpPr/>
      </dsp:nvSpPr>
      <dsp:spPr>
        <a:xfrm>
          <a:off x="908564" y="3247081"/>
          <a:ext cx="4446511" cy="385130"/>
        </a:xfrm>
        <a:custGeom>
          <a:avLst/>
          <a:gdLst/>
          <a:ahLst/>
          <a:cxnLst/>
          <a:rect l="0" t="0" r="0" b="0"/>
          <a:pathLst>
            <a:path>
              <a:moveTo>
                <a:pt x="4446511" y="0"/>
              </a:moveTo>
              <a:lnTo>
                <a:pt x="4446511" y="209665"/>
              </a:lnTo>
              <a:lnTo>
                <a:pt x="0" y="209665"/>
              </a:lnTo>
              <a:lnTo>
                <a:pt x="0" y="38513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0172" y="3437568"/>
        <a:ext cx="223295" cy="4157"/>
      </dsp:txXfrm>
    </dsp:sp>
    <dsp:sp modelId="{161E755C-ECD6-4B5A-A61E-8EFD50684AD2}">
      <dsp:nvSpPr>
        <dsp:cNvPr id="0" name=""/>
        <dsp:cNvSpPr/>
      </dsp:nvSpPr>
      <dsp:spPr>
        <a:xfrm>
          <a:off x="4451313" y="2164366"/>
          <a:ext cx="1807525" cy="10845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disease description </a:t>
          </a:r>
        </a:p>
      </dsp:txBody>
      <dsp:txXfrm>
        <a:off x="4451313" y="2164366"/>
        <a:ext cx="1807525" cy="1084515"/>
      </dsp:txXfrm>
    </dsp:sp>
    <dsp:sp modelId="{57A0DC30-A3B6-47D7-9724-DFC183658359}">
      <dsp:nvSpPr>
        <dsp:cNvPr id="0" name=""/>
        <dsp:cNvSpPr/>
      </dsp:nvSpPr>
      <dsp:spPr>
        <a:xfrm>
          <a:off x="1810526" y="4161149"/>
          <a:ext cx="3851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13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2698" y="4204791"/>
        <a:ext cx="20786" cy="4157"/>
      </dsp:txXfrm>
    </dsp:sp>
    <dsp:sp modelId="{8A4F3463-4EE7-4356-8CB5-E1A5DA2A0D8D}">
      <dsp:nvSpPr>
        <dsp:cNvPr id="0" name=""/>
        <dsp:cNvSpPr/>
      </dsp:nvSpPr>
      <dsp:spPr>
        <a:xfrm>
          <a:off x="4801" y="3664612"/>
          <a:ext cx="1807525" cy="10845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link to Wikipedia for more details</a:t>
          </a:r>
        </a:p>
      </dsp:txBody>
      <dsp:txXfrm>
        <a:off x="4801" y="3664612"/>
        <a:ext cx="1807525" cy="1084515"/>
      </dsp:txXfrm>
    </dsp:sp>
    <dsp:sp modelId="{AAEE9ACE-0D73-4A62-9A9B-E45047754E7A}">
      <dsp:nvSpPr>
        <dsp:cNvPr id="0" name=""/>
        <dsp:cNvSpPr/>
      </dsp:nvSpPr>
      <dsp:spPr>
        <a:xfrm>
          <a:off x="2228057" y="3664612"/>
          <a:ext cx="1807525" cy="10845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570" tIns="92970" rIns="88570" bIns="92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Suggest nearest hospital using </a:t>
          </a:r>
          <a:r>
            <a:rPr lang="en-US" sz="2000" kern="1200" dirty="0" err="1"/>
            <a:t>zipcode</a:t>
          </a:r>
          <a:endParaRPr lang="en-US" sz="2000" kern="1200" dirty="0"/>
        </a:p>
      </dsp:txBody>
      <dsp:txXfrm>
        <a:off x="2228057" y="3664612"/>
        <a:ext cx="1807525" cy="1084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C11E-40B6-4825-8630-B2FCCF51DBCA}">
      <dsp:nvSpPr>
        <dsp:cNvPr id="0" name=""/>
        <dsp:cNvSpPr/>
      </dsp:nvSpPr>
      <dsp:spPr>
        <a:xfrm>
          <a:off x="665" y="1098621"/>
          <a:ext cx="2596062" cy="155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Enable advanced precision and detail.</a:t>
          </a:r>
        </a:p>
      </dsp:txBody>
      <dsp:txXfrm>
        <a:off x="665" y="1098621"/>
        <a:ext cx="2596062" cy="1557637"/>
      </dsp:txXfrm>
    </dsp:sp>
    <dsp:sp modelId="{B5A7AD76-763B-49CA-8618-17CEB8BB3C26}">
      <dsp:nvSpPr>
        <dsp:cNvPr id="0" name=""/>
        <dsp:cNvSpPr/>
      </dsp:nvSpPr>
      <dsp:spPr>
        <a:xfrm>
          <a:off x="2856334" y="1098621"/>
          <a:ext cx="2596062" cy="155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Execute bag-of-words.</a:t>
          </a:r>
        </a:p>
      </dsp:txBody>
      <dsp:txXfrm>
        <a:off x="2856334" y="1098621"/>
        <a:ext cx="2596062" cy="1557637"/>
      </dsp:txXfrm>
    </dsp:sp>
    <dsp:sp modelId="{2231B408-1D6E-401F-B40B-598397DA4ED3}">
      <dsp:nvSpPr>
        <dsp:cNvPr id="0" name=""/>
        <dsp:cNvSpPr/>
      </dsp:nvSpPr>
      <dsp:spPr>
        <a:xfrm>
          <a:off x="665" y="2915865"/>
          <a:ext cx="2596062" cy="1557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Upgrade User experience.</a:t>
          </a:r>
        </a:p>
      </dsp:txBody>
      <dsp:txXfrm>
        <a:off x="665" y="2915865"/>
        <a:ext cx="2596062" cy="1557637"/>
      </dsp:txXfrm>
    </dsp:sp>
    <dsp:sp modelId="{BBC96164-71E8-4C5D-B665-6D639AB9A61E}">
      <dsp:nvSpPr>
        <dsp:cNvPr id="0" name=""/>
        <dsp:cNvSpPr/>
      </dsp:nvSpPr>
      <dsp:spPr>
        <a:xfrm>
          <a:off x="2856334" y="2915865"/>
          <a:ext cx="2596062" cy="1557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 to implement Face recognition and deep user interaction</a:t>
          </a:r>
        </a:p>
      </dsp:txBody>
      <dsp:txXfrm>
        <a:off x="2856334" y="2915865"/>
        <a:ext cx="2596062" cy="155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1BD3-4792-46F5-818C-59DED32E41F6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91830-012B-495A-94CE-7640B390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AC11-C626-4CC6-A017-FF46E35F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B013-9C81-4132-AAFC-3AF31AFD1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CD52-8A5F-4338-BF41-B97CB7B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76CF-4EFD-482E-8890-4CAEF828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C309-D573-4ABB-9D5D-94438E37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0E09-7119-478A-AB2D-0AB80BFD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D0C54-60C7-4571-99A6-41D14367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EABE-DB3D-4887-B471-DDACA571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6B75-5FD4-4780-8A1F-9882FA89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318C-2169-4B72-A643-10E9068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9AF3D-EBF9-43B2-BBD8-CBC2B38F8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14FE-5FBC-490B-BA88-C0A0A3BE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F0FB-A9C7-47DE-928E-C54D9744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BDBD-B70B-4BE1-AEC9-E19332D7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43F6-F39F-413D-94CD-438BC916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ED4A-9AAF-4619-896D-B1287EFA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E47B-AD5F-4757-A60E-FC43D2A9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0838-E83C-4F60-B2C7-A641C24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47F0-D62C-4EC4-894B-F5C11C5C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15AB-6BA6-4A08-9909-F4E16BB9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FAA7-6B60-49CC-B9B0-366F0073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2865-D1B5-4E49-B459-309AFD73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61DF-2704-4883-9AA5-7B1F2855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5E30-B4F6-47AF-9505-73288975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923E-256F-473E-8606-8EFE2286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D04A-3F56-4521-8681-56297CFC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82C1-E5EC-42AE-B7E4-9552E6E6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6CD3-8EEE-411E-B9C4-32A9CA03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294-CFF8-409C-AC3C-E40D1652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721B-1522-4E64-B4D6-5B604935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4913-C2D0-4655-8420-A584AB8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7A96-2A86-471F-A785-4D41E8B4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923C-EA82-4396-87D0-F63F6AC9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127C9-3AAA-4314-82FC-2806DD16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3BE0-074B-46E6-9B28-51D11A5B5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EFD91-966D-4748-B4FB-34A7B2FC0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EED1-E72F-45D3-AE68-76F01D26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47CFE-4CA8-4A34-BB21-8CD62461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0C2E4-1DF3-40EB-BBE0-3B109859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A8A3-FB5D-4E0E-826D-0EFC6651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8B03-9677-4EBA-BA32-7AF2E974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10AED-4180-4155-87DF-41BD427E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11218-12B8-4BAB-BA45-2F60CD1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F8643-6D6D-4DEF-9DD0-A114039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4AD7-6284-4869-A599-5E85468E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3F1C7-A668-432E-A500-5CC8F91E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F69A-5D28-4B25-B670-F448810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FBEC-ADB7-488F-B7C6-8301C331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7A88-B91F-4358-B65D-127A9ACE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A967-367A-4DED-A319-ADB7EFE5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1F92-C85E-4FDC-B5F1-9B4B6F8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D322-8831-480F-B67A-83BD8E1F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6ADB-CC61-4F05-B033-EC09CA94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EC82E-C52B-4B42-A095-0C8EBC45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BDBC4-198B-4705-9945-FE1C77F7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DB2D6-CEE3-4A00-938C-2C576A0F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35BA-F4C6-497C-9929-A0DEA738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BEE6-347C-4A77-95C1-2877C679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5437B-13FD-4291-898B-BB66168B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465E-C7FF-4B52-9265-8D1BD719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C8C6-FC4E-4007-AA3B-349E3B24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BD82-8CAD-4241-8468-CD94AFDA0225}" type="datetimeFigureOut">
              <a:rPr lang="en-US" smtClean="0"/>
              <a:t>2021-04-30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8A54-03B6-4033-9A94-46799845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E8B1-27CE-4B57-A3E4-7C0EBAB6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9390-0AFB-48F0-BFFA-FBE9E1EB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F07A-96D8-4F9B-8052-E316CC7A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Group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1C9F7-0827-486A-B2A2-F92BA38E6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 Detection Chatbot using Text Retrieval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E7A04-784A-434F-87EA-5BCB8302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54408"/>
            <a:ext cx="6092859" cy="2450817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976-0424-4147-B46C-14B55C1A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4069080"/>
            <a:ext cx="6082281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 are using the CSV datasets for our Java program to read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is able to correctly classify the symptoms and based on the user input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Tried implementing </a:t>
            </a:r>
            <a:r>
              <a:rPr lang="en-US" sz="1800" b="1" dirty="0">
                <a:solidFill>
                  <a:schemeClr val="tx2"/>
                </a:solidFill>
              </a:rPr>
              <a:t>precision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recall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329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24E2-3A6B-41A5-9DEF-09F1171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4"/>
            <a:ext cx="2338571" cy="24145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2A87F-CEC8-44F4-97B7-3C32F32247DD}"/>
              </a:ext>
            </a:extLst>
          </p:cNvPr>
          <p:cNvSpPr txBox="1"/>
          <p:nvPr/>
        </p:nvSpPr>
        <p:spPr>
          <a:xfrm>
            <a:off x="2845486" y="667850"/>
            <a:ext cx="361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Website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C55ECC-1991-47EB-9AAD-079558D5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15" y="1541185"/>
            <a:ext cx="5152772" cy="348357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A8A7AC-AE46-43DF-8A4A-9AC99BC6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82" y="1541185"/>
            <a:ext cx="3390820" cy="506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5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24E2-3A6B-41A5-9DEF-09F1171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4"/>
            <a:ext cx="2338571" cy="24145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6D120-C8E1-4F08-A713-D4776CBABFCE}"/>
              </a:ext>
            </a:extLst>
          </p:cNvPr>
          <p:cNvSpPr txBox="1"/>
          <p:nvPr/>
        </p:nvSpPr>
        <p:spPr>
          <a:xfrm>
            <a:off x="2459115" y="116297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Chatbot (Java GUI)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444EEA-60C8-4759-B181-33F70509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83" y="1642369"/>
            <a:ext cx="5991733" cy="45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24E2-3A6B-41A5-9DEF-09F11710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4"/>
            <a:ext cx="2338571" cy="241451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6D120-C8E1-4F08-A713-D4776CBABFCE}"/>
              </a:ext>
            </a:extLst>
          </p:cNvPr>
          <p:cNvSpPr txBox="1"/>
          <p:nvPr/>
        </p:nvSpPr>
        <p:spPr>
          <a:xfrm>
            <a:off x="2459115" y="116297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Chatbot (Android application)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BECDC26-E6BE-4A75-A9E4-AC86064B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47" y="1973427"/>
            <a:ext cx="2136371" cy="379891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C45D61-EE48-44CA-9DEF-12D66916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474" y="1973427"/>
            <a:ext cx="2132215" cy="379060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5D2D39-ED44-4BB4-ADB6-201D67D5F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45" y="1973427"/>
            <a:ext cx="2230724" cy="39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FA965-6474-46B7-9361-5C276444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369795" cy="100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48A5C-5D61-4146-AE95-C6DB01B3BB4B}"/>
              </a:ext>
            </a:extLst>
          </p:cNvPr>
          <p:cNvSpPr txBox="1"/>
          <p:nvPr/>
        </p:nvSpPr>
        <p:spPr>
          <a:xfrm>
            <a:off x="870012" y="4261282"/>
            <a:ext cx="105733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performance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Reliable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wait in wait queues for simple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book an appointment with the nearest healthcare locations incase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FB4B-8FA7-4746-B148-1AF2A3CE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9C1C6-EA7E-426A-96B3-5F4AECDF2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15108"/>
              </p:ext>
            </p:extLst>
          </p:nvPr>
        </p:nvGraphicFramePr>
        <p:xfrm>
          <a:off x="6096000" y="642938"/>
          <a:ext cx="5453063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07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DBE7D-3B3A-417B-8AEF-FF871081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3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DE77-EB33-42D5-9D9B-AA0D547D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proposing a model algorithm to determine illness based on the user input.</a:t>
            </a:r>
          </a:p>
          <a:p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</a:rPr>
              <a:t>User inputs a symptom or list of symptoms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system responds with suggestions based on the input</a:t>
            </a:r>
          </a:p>
          <a:p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</a:rPr>
              <a:t>Additionally, system will also respond with website to describe illness</a:t>
            </a:r>
          </a:p>
          <a:p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</a:rPr>
              <a:t>Will also suggest nearby healthcare institutes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B3FB5-5CAF-4F74-A51A-51ED93B4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34DE782-FF99-48F8-8F46-A7FC3B9F5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72424"/>
              </p:ext>
            </p:extLst>
          </p:nvPr>
        </p:nvGraphicFramePr>
        <p:xfrm>
          <a:off x="6096000" y="642938"/>
          <a:ext cx="5453063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14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3">
            <a:extLst>
              <a:ext uri="{FF2B5EF4-FFF2-40B4-BE49-F238E27FC236}">
                <a16:creationId xmlns:a16="http://schemas.microsoft.com/office/drawing/2014/main" id="{0B9F0169-0DD5-482B-BAF6-A0F78E30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4311C-FD04-49A3-9DC7-AFCAC8AB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0431"/>
            <a:ext cx="5362863" cy="213081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</a:p>
        </p:txBody>
      </p:sp>
      <p:cxnSp>
        <p:nvCxnSpPr>
          <p:cNvPr id="60" name="Straight Connector 35">
            <a:extLst>
              <a:ext uri="{FF2B5EF4-FFF2-40B4-BE49-F238E27FC236}">
                <a16:creationId xmlns:a16="http://schemas.microsoft.com/office/drawing/2014/main" id="{8DBDAC9D-9591-45D0-BCFD-DD766ED6A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2EC491-910C-479E-B9CD-C2A1D5F4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775" y="1170431"/>
            <a:ext cx="5189853" cy="476722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So far chatbots have been designed to handle initial level requests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Language used by the user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Provide meaningful responses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Learn user intents/ Sentiment analysis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 response time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Testing for accuracy and methods that can be experimented with</a:t>
            </a:r>
          </a:p>
          <a:p>
            <a:r>
              <a:rPr lang="en-US" sz="1800" dirty="0">
                <a:solidFill>
                  <a:schemeClr val="tx2"/>
                </a:solidFill>
              </a:rPr>
              <a:t>Business Goals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429000"/>
            <a:ext cx="12191997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39">
            <a:extLst>
              <a:ext uri="{FF2B5EF4-FFF2-40B4-BE49-F238E27FC236}">
                <a16:creationId xmlns:a16="http://schemas.microsoft.com/office/drawing/2014/main" id="{372EDBB9-307C-4053-8BEF-712E35671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41">
            <a:extLst>
              <a:ext uri="{FF2B5EF4-FFF2-40B4-BE49-F238E27FC236}">
                <a16:creationId xmlns:a16="http://schemas.microsoft.com/office/drawing/2014/main" id="{1C5299BC-879D-407F-A65E-B48CC42F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660BEB1-3C2F-4631-AF37-D1F4C48D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59E0379-A1B8-44EC-A723-F7B92B53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63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0E17-CCC3-49C2-9FDB-E4756921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49D3-6418-4A66-8B9F-8F19A685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Two different datasets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Disease Description : </a:t>
            </a: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</a:rPr>
              <a:t>https://www.kaggle.com/itachi9604/disease-symptom-description-dataset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Hospital dataset : </a:t>
            </a:r>
            <a:r>
              <a:rPr lang="en-US" sz="2000" b="1" i="1" u="sng" dirty="0">
                <a:solidFill>
                  <a:schemeClr val="tx1">
                    <a:alpha val="80000"/>
                  </a:schemeClr>
                </a:solidFill>
              </a:rPr>
              <a:t>https://hifld-geoplatform.opendata.arcgis.com/datasets/hospitals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C0839-18CE-4E9D-8DF9-B0D92834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1"/>
            <a:ext cx="4875904" cy="5138923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Steps</a:t>
            </a:r>
          </a:p>
        </p:txBody>
      </p:sp>
      <p:cxnSp>
        <p:nvCxnSpPr>
          <p:cNvPr id="51" name="Straight Connector 4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5D07-C272-47F9-B85B-CF6C8F72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1170432"/>
            <a:ext cx="5002187" cy="5138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Split symptoms into a comma separated value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Remove Stop words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Tokenization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Compute TF-IDF scores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Calculate Cosine similarity and Normalize the values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Read the CSV files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Tokenize disease dataset and provide output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4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62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Many question marks on black background">
            <a:extLst>
              <a:ext uri="{FF2B5EF4-FFF2-40B4-BE49-F238E27FC236}">
                <a16:creationId xmlns:a16="http://schemas.microsoft.com/office/drawing/2014/main" id="{4540EC16-EC2F-4A02-BEB6-9EAC96125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009" r="10118" b="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54" name="Picture 4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17ABC-B59F-4830-B790-8A18A13B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Alternatives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04817-DCD2-4D36-AFA9-7D1ACDA20577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Try Implementing Naïve Bayes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Implement using </a:t>
            </a:r>
            <a:r>
              <a:rPr lang="en-US" sz="2000" dirty="0" err="1">
                <a:solidFill>
                  <a:srgbClr val="000000"/>
                </a:solidFill>
              </a:rPr>
              <a:t>Tf-Idf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C0D4E-22E0-4379-AE15-5FB9FF6E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And Limitations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638E-92FA-4E8D-86B5-CBDFF6E0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D.Y. Patil College of Engineering, et al. “A Medical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venirNextLTPro"/>
              </a:rPr>
              <a:t>ChatBot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.”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International Journal of Computer Trends and Technology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vol. 60, no. 1, June 2018, pp. 41–45.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DOI.org (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venirNextLTPro"/>
              </a:rPr>
              <a:t>Crossref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doi:10.14445/22312803/IJCTT-V60P106. :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venirNextLTPro"/>
              </a:rPr>
              <a:t>Unable to implement </a:t>
            </a:r>
            <a:r>
              <a:rPr lang="en-US" sz="1400" b="1" dirty="0">
                <a:solidFill>
                  <a:srgbClr val="222222"/>
                </a:solidFill>
                <a:latin typeface="AvenirNextLTPro"/>
              </a:rPr>
              <a:t>a web based </a:t>
            </a:r>
            <a:r>
              <a:rPr lang="en-US" sz="1400" b="1" dirty="0" err="1">
                <a:solidFill>
                  <a:srgbClr val="222222"/>
                </a:solidFill>
                <a:latin typeface="AvenirNextLTPro"/>
              </a:rPr>
              <a:t>Api</a:t>
            </a:r>
            <a:r>
              <a:rPr lang="en-US" sz="1400" b="1" dirty="0">
                <a:solidFill>
                  <a:srgbClr val="222222"/>
                </a:solidFill>
                <a:latin typeface="AvenirNextLTPro"/>
              </a:rPr>
              <a:t>.</a:t>
            </a:r>
          </a:p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venirNextLTPro"/>
              </a:rPr>
              <a:t>Qaiser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Shahzad,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venirNextLTPro"/>
              </a:rPr>
              <a:t>Ramsha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 Ali. “Text Mining: Use of TF-IDF to Examine the Relevance of Words to Documents.”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International Journal of Computer Applications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vol. 181, no. 1, July 2018, pp. 25–29.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DOI.org (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venirNextLTPro"/>
              </a:rPr>
              <a:t>Crossref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doi:10.5120/ijca2018917395. :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venirNextLTPro"/>
              </a:rPr>
              <a:t>Algorithm cannot identify words in different tenses. Need to improve performance and accuracy.</a:t>
            </a: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Gupta, Manish, et al. “Implementation of Artificial Intelligence Based Chatbot System With Long Term Memory.”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SSRN Electronic Journal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2020.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DOI.org (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venirNextLTPro"/>
              </a:rPr>
              <a:t>Crossref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venirNextLTPro"/>
              </a:rPr>
              <a:t>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venirNextLTPro"/>
              </a:rPr>
              <a:t>, doi:10.2139/ssrn.3574575. :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venirNextLTPro"/>
              </a:rPr>
              <a:t>Expensive chatbots</a:t>
            </a:r>
          </a:p>
          <a:p>
            <a:endParaRPr lang="en-US" sz="1400" b="1" dirty="0">
              <a:solidFill>
                <a:srgbClr val="222222"/>
              </a:solidFill>
              <a:latin typeface="AvenirNextLTPro"/>
            </a:endParaRPr>
          </a:p>
          <a:p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7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9E45-0DAC-4A2E-8EB2-7A1F64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179ABFD-A60A-440C-B60E-084292740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167786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521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AvenirNextLTPro</vt:lpstr>
      <vt:lpstr>Calibri</vt:lpstr>
      <vt:lpstr>Calibri Light</vt:lpstr>
      <vt:lpstr>Times New Roman</vt:lpstr>
      <vt:lpstr>Office Theme</vt:lpstr>
      <vt:lpstr>Symptoms Detection Chatbot using Text Retrieval</vt:lpstr>
      <vt:lpstr>Problem Description</vt:lpstr>
      <vt:lpstr>Motivation</vt:lpstr>
      <vt:lpstr>Key Challenges</vt:lpstr>
      <vt:lpstr>Dataset Used</vt:lpstr>
      <vt:lpstr>Pre-processing Steps</vt:lpstr>
      <vt:lpstr>Alternatives</vt:lpstr>
      <vt:lpstr>Related Work And Limitations</vt:lpstr>
      <vt:lpstr>Architecture</vt:lpstr>
      <vt:lpstr>Validation</vt:lpstr>
      <vt:lpstr>Results</vt:lpstr>
      <vt:lpstr>Results</vt:lpstr>
      <vt:lpstr>Results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Symptoms Detector Chatbot using Text_Retrival</dc:title>
  <dc:creator>Tuheena Singh (RIT Student)</dc:creator>
  <cp:lastModifiedBy>Tuheena Singh (RIT Student)</cp:lastModifiedBy>
  <cp:revision>31</cp:revision>
  <dcterms:created xsi:type="dcterms:W3CDTF">2021-04-30T21:41:06Z</dcterms:created>
  <dcterms:modified xsi:type="dcterms:W3CDTF">2021-05-01T03:26:37Z</dcterms:modified>
</cp:coreProperties>
</file>