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0529-F6C9-4544-A5B7-1AB49EF91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D93E5-AAE2-4408-9C18-E19A0699E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AD9E-B147-40CE-A7FE-75C2800A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803-9B12-4D1A-987F-FB88016D5CF3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DDC8-3368-48D0-B7EC-5CBAEBF1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D00B-31E2-4F34-BDF6-A7DB2221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E29-0CFE-4FFA-BA0C-A896BD4A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8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9017-3C60-4C5A-A105-25377456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021CB-F000-4ADB-9AE4-BBA6BA861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7B9E-1DDA-4A0C-9C23-0119BD6A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803-9B12-4D1A-987F-FB88016D5CF3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1DAFE-4878-4C8B-A107-A0B8FC9B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96C9-E2E2-45CF-B311-71C2DD07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E29-0CFE-4FFA-BA0C-A896BD4A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FBF41-3032-492B-9176-09629B734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FA1F8-5473-46E1-A1E8-D150BBA9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EBD5-AE23-4C08-9660-6AA6C050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803-9B12-4D1A-987F-FB88016D5CF3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9442-126F-477B-B3D6-4BA059D1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CF2B-F2EA-471B-9AC6-3E131558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E29-0CFE-4FFA-BA0C-A896BD4A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B21C-F9F2-4587-A9B4-00961173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5756-8987-47E7-ACF3-E3FDA524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CFBD-B320-401E-82C7-8F27F168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803-9B12-4D1A-987F-FB88016D5CF3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7DFE2-A4D0-47E4-9070-EEE03CB6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43336-B1AC-4166-BD01-A1156A90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E29-0CFE-4FFA-BA0C-A896BD4A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2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7F5F-8E5D-43B6-86B8-5BABEE57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A1CFE-84BC-45AB-B2AE-76DB037E1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411B-A06D-40A6-9B59-FCEA4CFD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803-9B12-4D1A-987F-FB88016D5CF3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6EFB9-235E-4171-A699-43AF7304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63B0-C2E1-4080-80BF-9A88C6B0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E29-0CFE-4FFA-BA0C-A896BD4A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A0BB-7A4D-437E-94D2-30720461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F479-F441-4024-A4ED-E9DC0D8CE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2AE04-7388-4421-9781-2B569870C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F8764-EC78-481B-948E-790E7346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803-9B12-4D1A-987F-FB88016D5CF3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51795-5363-4DAC-B460-5988C0A5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CD737-21AC-4F60-BAB9-9326A73D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E29-0CFE-4FFA-BA0C-A896BD4A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4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F2D3-C356-4598-A329-736C2BD6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B96FF-C762-4080-ADE8-5F7143FC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FD772-715C-49B3-A469-8FC485686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67905-6352-49C8-A2E1-46750AFCB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7FCC-B28C-4ABB-BA24-7830971CC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E582F-BBCD-4F87-B576-C4B16B8B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803-9B12-4D1A-987F-FB88016D5CF3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F58C5-8EA5-4D5B-9E91-1F505D49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6B501-1687-4635-8058-FAE05560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E29-0CFE-4FFA-BA0C-A896BD4A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6AE5-4422-4C2B-9764-F6D485D1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BD72C-37ED-451D-B85B-56E5895B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803-9B12-4D1A-987F-FB88016D5CF3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3DBF1-3923-4123-B13B-1730F74D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E169C-2EB4-4F51-A162-B6B6E651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E29-0CFE-4FFA-BA0C-A896BD4A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8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8E41F-893F-4586-BF04-4EFD1DC5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803-9B12-4D1A-987F-FB88016D5CF3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AC3EA-7719-416F-BAB3-4D5ABC2C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9D197-F16B-450A-93C1-650713B8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E29-0CFE-4FFA-BA0C-A896BD4A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6CFA-D6A1-490F-B4D2-4DC32BC0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2B0B-7F3D-42CA-82D5-08E576C4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E9C26-9BEA-4B86-B53D-F0E454EE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3BF96-4DC3-4C25-B76E-E23C5B01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803-9B12-4D1A-987F-FB88016D5CF3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32EAC-BF5F-47F0-9D08-540AE7BB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E7EB-FD9E-4FAC-AA16-920DA269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E29-0CFE-4FFA-BA0C-A896BD4A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5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36FF-C47A-4626-A649-21CBCD45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AB1DB-7E2F-4511-9575-037EF946D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3483A-3D79-484A-BFA0-3D7211DF0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B89DE-D9D5-4DD5-8040-1C7E7B93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803-9B12-4D1A-987F-FB88016D5CF3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C9AEC-1DD4-4876-BC42-37181C70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4FAE9-8100-453E-A169-3064252E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E29-0CFE-4FFA-BA0C-A896BD4A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F828F-9A6E-4461-BA59-E0C807F6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7715-DBB8-4F4E-BC59-D0174E15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06AF-B60A-47AD-A348-A82E88C77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9803-9B12-4D1A-987F-FB88016D5CF3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47D9-FDCF-4C7C-BBDB-773A817A5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49C1-FF33-460F-BF8C-8B287AE7F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6E29-0CFE-4FFA-BA0C-A896BD4A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9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4876E5-ECE6-4104-857D-EEBFAF4864CC}"/>
              </a:ext>
            </a:extLst>
          </p:cNvPr>
          <p:cNvSpPr/>
          <p:nvPr/>
        </p:nvSpPr>
        <p:spPr>
          <a:xfrm>
            <a:off x="3936000" y="1269000"/>
            <a:ext cx="4320000" cy="4320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86F0C4-5E46-4809-A91F-149028B35EA3}"/>
              </a:ext>
            </a:extLst>
          </p:cNvPr>
          <p:cNvCxnSpPr>
            <a:cxnSpLocks/>
          </p:cNvCxnSpPr>
          <p:nvPr/>
        </p:nvCxnSpPr>
        <p:spPr>
          <a:xfrm>
            <a:off x="6095998" y="3531870"/>
            <a:ext cx="1527353" cy="14244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DE0728-6453-4A96-9FEF-C92D7F7D328A}"/>
              </a:ext>
            </a:extLst>
          </p:cNvPr>
          <p:cNvCxnSpPr>
            <a:endCxn id="4" idx="7"/>
          </p:cNvCxnSpPr>
          <p:nvPr/>
        </p:nvCxnSpPr>
        <p:spPr>
          <a:xfrm flipV="1">
            <a:off x="6095998" y="1901649"/>
            <a:ext cx="1527353" cy="16302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0A417C-05CA-42F4-A1A5-170B443C316D}"/>
              </a:ext>
            </a:extLst>
          </p:cNvPr>
          <p:cNvCxnSpPr>
            <a:stCxn id="4" idx="7"/>
            <a:endCxn id="4" idx="5"/>
          </p:cNvCxnSpPr>
          <p:nvPr/>
        </p:nvCxnSpPr>
        <p:spPr>
          <a:xfrm>
            <a:off x="7623351" y="1901649"/>
            <a:ext cx="0" cy="305470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75260A-9A96-4FE1-95A8-021970AD19DD}"/>
              </a:ext>
            </a:extLst>
          </p:cNvPr>
          <p:cNvSpPr txBox="1"/>
          <p:nvPr/>
        </p:nvSpPr>
        <p:spPr>
          <a:xfrm>
            <a:off x="7430203" y="135520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397F18-AD4D-4C60-B5F7-151FCFA61863}"/>
              </a:ext>
            </a:extLst>
          </p:cNvPr>
          <p:cNvSpPr txBox="1"/>
          <p:nvPr/>
        </p:nvSpPr>
        <p:spPr>
          <a:xfrm>
            <a:off x="7436615" y="4956843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B1B4FC-CC3F-4282-BB8D-0E928DBB6219}"/>
              </a:ext>
            </a:extLst>
          </p:cNvPr>
          <p:cNvSpPr txBox="1"/>
          <p:nvPr/>
        </p:nvSpPr>
        <p:spPr>
          <a:xfrm>
            <a:off x="5715765" y="3270260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46052A-E5EC-4F1B-92FC-959794963C6B}"/>
              </a:ext>
            </a:extLst>
          </p:cNvPr>
          <p:cNvSpPr txBox="1"/>
          <p:nvPr/>
        </p:nvSpPr>
        <p:spPr>
          <a:xfrm>
            <a:off x="6331799" y="3245954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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512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FF0B-DD22-4D07-A9FB-172E3205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FC8C0-3185-49CE-B2EC-F31A5B0C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0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Jensen</dc:creator>
  <cp:lastModifiedBy>Mark Jensen</cp:lastModifiedBy>
  <cp:revision>4</cp:revision>
  <dcterms:created xsi:type="dcterms:W3CDTF">2019-11-21T03:01:33Z</dcterms:created>
  <dcterms:modified xsi:type="dcterms:W3CDTF">2019-11-21T04:00:23Z</dcterms:modified>
</cp:coreProperties>
</file>