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57" r:id="rId3"/>
    <p:sldId id="261" r:id="rId4"/>
    <p:sldId id="259" r:id="rId5"/>
    <p:sldId id="298" r:id="rId6"/>
    <p:sldId id="302" r:id="rId7"/>
    <p:sldId id="301" r:id="rId8"/>
    <p:sldId id="303" r:id="rId9"/>
    <p:sldId id="299" r:id="rId10"/>
    <p:sldId id="300" r:id="rId11"/>
    <p:sldId id="265" r:id="rId12"/>
    <p:sldId id="267" r:id="rId13"/>
    <p:sldId id="260" r:id="rId14"/>
    <p:sldId id="306" r:id="rId15"/>
    <p:sldId id="313" r:id="rId16"/>
    <p:sldId id="309" r:id="rId17"/>
    <p:sldId id="308" r:id="rId18"/>
    <p:sldId id="310" r:id="rId19"/>
    <p:sldId id="311" r:id="rId20"/>
    <p:sldId id="312" r:id="rId21"/>
    <p:sldId id="315" r:id="rId22"/>
    <p:sldId id="297" r:id="rId23"/>
    <p:sldId id="317" r:id="rId24"/>
    <p:sldId id="318" r:id="rId25"/>
    <p:sldId id="319" r:id="rId26"/>
    <p:sldId id="320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BEA7F-FFB5-490A-834E-C1D7798EDC67}" v="21" dt="2021-11-21T16:40:32.031"/>
    <p1510:client id="{73A5A5A9-AF7C-48AD-A748-100B0B8E539F}" v="516" dt="2021-11-18T15:00:13.143"/>
    <p1510:client id="{B05F4074-9AEF-4428-BD98-9F3D900C7BD6}" v="531" dt="2021-11-21T16:31:51.239"/>
    <p1510:client id="{B5ED9312-F20F-476F-86DA-5520AE3354F2}" v="116" dt="2021-11-15T13:11:47.088"/>
  </p1510:revLst>
</p1510:revInfo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Milani" userId="6f81f48bb2b97e0a" providerId="Windows Live" clId="Web-{B5ED9312-F20F-476F-86DA-5520AE3354F2}"/>
    <pc:docChg chg="addSld modSld sldOrd">
      <pc:chgData name="Marco Milani" userId="6f81f48bb2b97e0a" providerId="Windows Live" clId="Web-{B5ED9312-F20F-476F-86DA-5520AE3354F2}" dt="2021-11-15T13:11:47.088" v="105" actId="20577"/>
      <pc:docMkLst>
        <pc:docMk/>
      </pc:docMkLst>
      <pc:sldChg chg="modSp">
        <pc:chgData name="Marco Milani" userId="6f81f48bb2b97e0a" providerId="Windows Live" clId="Web-{B5ED9312-F20F-476F-86DA-5520AE3354F2}" dt="2021-11-15T12:35:14.868" v="2" actId="20577"/>
        <pc:sldMkLst>
          <pc:docMk/>
          <pc:sldMk cId="0" sldId="256"/>
        </pc:sldMkLst>
        <pc:spChg chg="mod">
          <ac:chgData name="Marco Milani" userId="6f81f48bb2b97e0a" providerId="Windows Live" clId="Web-{B5ED9312-F20F-476F-86DA-5520AE3354F2}" dt="2021-11-15T12:35:14.868" v="2" actId="20577"/>
          <ac:spMkLst>
            <pc:docMk/>
            <pc:sldMk cId="0" sldId="256"/>
            <ac:spMk id="337" creationId="{00000000-0000-0000-0000-000000000000}"/>
          </ac:spMkLst>
        </pc:spChg>
      </pc:sldChg>
      <pc:sldChg chg="addSp delSp modSp">
        <pc:chgData name="Marco Milani" userId="6f81f48bb2b97e0a" providerId="Windows Live" clId="Web-{B5ED9312-F20F-476F-86DA-5520AE3354F2}" dt="2021-11-15T12:46:53.915" v="100" actId="14100"/>
        <pc:sldMkLst>
          <pc:docMk/>
          <pc:sldMk cId="0" sldId="257"/>
        </pc:sldMkLst>
        <pc:spChg chg="add mod">
          <ac:chgData name="Marco Milani" userId="6f81f48bb2b97e0a" providerId="Windows Live" clId="Web-{B5ED9312-F20F-476F-86DA-5520AE3354F2}" dt="2021-11-15T12:43:10.628" v="76" actId="1076"/>
          <ac:spMkLst>
            <pc:docMk/>
            <pc:sldMk cId="0" sldId="257"/>
            <ac:spMk id="8" creationId="{E214979C-FE19-465A-97B4-87DC2341C9A8}"/>
          </ac:spMkLst>
        </pc:spChg>
        <pc:spChg chg="mod">
          <ac:chgData name="Marco Milani" userId="6f81f48bb2b97e0a" providerId="Windows Live" clId="Web-{B5ED9312-F20F-476F-86DA-5520AE3354F2}" dt="2021-11-15T12:36:47.073" v="10" actId="20577"/>
          <ac:spMkLst>
            <pc:docMk/>
            <pc:sldMk cId="0" sldId="257"/>
            <ac:spMk id="342" creationId="{00000000-0000-0000-0000-000000000000}"/>
          </ac:spMkLst>
        </pc:spChg>
        <pc:spChg chg="mod">
          <ac:chgData name="Marco Milani" userId="6f81f48bb2b97e0a" providerId="Windows Live" clId="Web-{B5ED9312-F20F-476F-86DA-5520AE3354F2}" dt="2021-11-15T12:46:53.915" v="100" actId="14100"/>
          <ac:spMkLst>
            <pc:docMk/>
            <pc:sldMk cId="0" sldId="257"/>
            <ac:spMk id="343" creationId="{00000000-0000-0000-0000-000000000000}"/>
          </ac:spMkLst>
        </pc:spChg>
        <pc:spChg chg="del">
          <ac:chgData name="Marco Milani" userId="6f81f48bb2b97e0a" providerId="Windows Live" clId="Web-{B5ED9312-F20F-476F-86DA-5520AE3354F2}" dt="2021-11-15T12:38:36.419" v="34"/>
          <ac:spMkLst>
            <pc:docMk/>
            <pc:sldMk cId="0" sldId="257"/>
            <ac:spMk id="344" creationId="{00000000-0000-0000-0000-000000000000}"/>
          </ac:spMkLst>
        </pc:spChg>
        <pc:spChg chg="del">
          <ac:chgData name="Marco Milani" userId="6f81f48bb2b97e0a" providerId="Windows Live" clId="Web-{B5ED9312-F20F-476F-86DA-5520AE3354F2}" dt="2021-11-15T12:38:40.498" v="35"/>
          <ac:spMkLst>
            <pc:docMk/>
            <pc:sldMk cId="0" sldId="257"/>
            <ac:spMk id="345" creationId="{00000000-0000-0000-0000-000000000000}"/>
          </ac:spMkLst>
        </pc:spChg>
        <pc:picChg chg="add mod">
          <ac:chgData name="Marco Milani" userId="6f81f48bb2b97e0a" providerId="Windows Live" clId="Web-{B5ED9312-F20F-476F-86DA-5520AE3354F2}" dt="2021-11-15T12:38:46.591" v="36" actId="1076"/>
          <ac:picMkLst>
            <pc:docMk/>
            <pc:sldMk cId="0" sldId="257"/>
            <ac:picMk id="2" creationId="{129FE8CA-A951-4A5D-ABBB-D7B7B7BDCD11}"/>
          </ac:picMkLst>
        </pc:picChg>
        <pc:picChg chg="add mod">
          <ac:chgData name="Marco Milani" userId="6f81f48bb2b97e0a" providerId="Windows Live" clId="Web-{B5ED9312-F20F-476F-86DA-5520AE3354F2}" dt="2021-11-15T12:40:06.140" v="55" actId="1076"/>
          <ac:picMkLst>
            <pc:docMk/>
            <pc:sldMk cId="0" sldId="257"/>
            <ac:picMk id="3" creationId="{56E5A48B-12DC-448D-A6F9-8FCB839A902B}"/>
          </ac:picMkLst>
        </pc:picChg>
        <pc:picChg chg="add mod">
          <ac:chgData name="Marco Milani" userId="6f81f48bb2b97e0a" providerId="Windows Live" clId="Web-{B5ED9312-F20F-476F-86DA-5520AE3354F2}" dt="2021-11-15T12:40:03.781" v="54" actId="1076"/>
          <ac:picMkLst>
            <pc:docMk/>
            <pc:sldMk cId="0" sldId="257"/>
            <ac:picMk id="4" creationId="{59C0CC75-3B42-4C1A-A558-774ADB204828}"/>
          </ac:picMkLst>
        </pc:picChg>
        <pc:picChg chg="add mod">
          <ac:chgData name="Marco Milani" userId="6f81f48bb2b97e0a" providerId="Windows Live" clId="Web-{B5ED9312-F20F-476F-86DA-5520AE3354F2}" dt="2021-11-15T12:40:10.328" v="56" actId="1076"/>
          <ac:picMkLst>
            <pc:docMk/>
            <pc:sldMk cId="0" sldId="257"/>
            <ac:picMk id="5" creationId="{B601A370-68C8-44A9-9227-43D18DDCC70B}"/>
          </ac:picMkLst>
        </pc:picChg>
        <pc:picChg chg="add del mod">
          <ac:chgData name="Marco Milani" userId="6f81f48bb2b97e0a" providerId="Windows Live" clId="Web-{B5ED9312-F20F-476F-86DA-5520AE3354F2}" dt="2021-11-15T12:41:09.548" v="59"/>
          <ac:picMkLst>
            <pc:docMk/>
            <pc:sldMk cId="0" sldId="257"/>
            <ac:picMk id="6" creationId="{4E691193-2AE8-4C6D-99B2-4C083421ACAB}"/>
          </ac:picMkLst>
        </pc:picChg>
        <pc:picChg chg="add del mod">
          <ac:chgData name="Marco Milani" userId="6f81f48bb2b97e0a" providerId="Windows Live" clId="Web-{B5ED9312-F20F-476F-86DA-5520AE3354F2}" dt="2021-11-15T12:44:45.209" v="78"/>
          <ac:picMkLst>
            <pc:docMk/>
            <pc:sldMk cId="0" sldId="257"/>
            <ac:picMk id="7" creationId="{97316DF3-15B2-4E47-9212-39EC8583A86C}"/>
          </ac:picMkLst>
        </pc:picChg>
        <pc:picChg chg="add mod">
          <ac:chgData name="Marco Milani" userId="6f81f48bb2b97e0a" providerId="Windows Live" clId="Web-{B5ED9312-F20F-476F-86DA-5520AE3354F2}" dt="2021-11-15T12:44:59.881" v="82" actId="1076"/>
          <ac:picMkLst>
            <pc:docMk/>
            <pc:sldMk cId="0" sldId="257"/>
            <ac:picMk id="9" creationId="{EEC56F9F-F904-4082-BB34-9EABF01F5F69}"/>
          </ac:picMkLst>
        </pc:picChg>
        <pc:picChg chg="add mod">
          <ac:chgData name="Marco Milani" userId="6f81f48bb2b97e0a" providerId="Windows Live" clId="Web-{B5ED9312-F20F-476F-86DA-5520AE3354F2}" dt="2021-11-15T12:46:33.914" v="87" actId="1076"/>
          <ac:picMkLst>
            <pc:docMk/>
            <pc:sldMk cId="0" sldId="257"/>
            <ac:picMk id="10" creationId="{FC77A87C-5317-457E-856A-787207DC4AD7}"/>
          </ac:picMkLst>
        </pc:picChg>
      </pc:sldChg>
      <pc:sldChg chg="addSp delSp">
        <pc:chgData name="Marco Milani" userId="6f81f48bb2b97e0a" providerId="Windows Live" clId="Web-{B5ED9312-F20F-476F-86DA-5520AE3354F2}" dt="2021-11-15T13:11:02.352" v="102"/>
        <pc:sldMkLst>
          <pc:docMk/>
          <pc:sldMk cId="0" sldId="258"/>
        </pc:sldMkLst>
        <pc:picChg chg="add del">
          <ac:chgData name="Marco Milani" userId="6f81f48bb2b97e0a" providerId="Windows Live" clId="Web-{B5ED9312-F20F-476F-86DA-5520AE3354F2}" dt="2021-11-15T13:11:02.352" v="102"/>
          <ac:picMkLst>
            <pc:docMk/>
            <pc:sldMk cId="0" sldId="258"/>
            <ac:picMk id="353" creationId="{00000000-0000-0000-0000-000000000000}"/>
          </ac:picMkLst>
        </pc:picChg>
      </pc:sldChg>
      <pc:sldChg chg="modSp ord">
        <pc:chgData name="Marco Milani" userId="6f81f48bb2b97e0a" providerId="Windows Live" clId="Web-{B5ED9312-F20F-476F-86DA-5520AE3354F2}" dt="2021-11-15T13:11:47.088" v="105" actId="20577"/>
        <pc:sldMkLst>
          <pc:docMk/>
          <pc:sldMk cId="0" sldId="261"/>
        </pc:sldMkLst>
        <pc:spChg chg="mod">
          <ac:chgData name="Marco Milani" userId="6f81f48bb2b97e0a" providerId="Windows Live" clId="Web-{B5ED9312-F20F-476F-86DA-5520AE3354F2}" dt="2021-11-15T13:11:47.088" v="105" actId="20577"/>
          <ac:spMkLst>
            <pc:docMk/>
            <pc:sldMk cId="0" sldId="261"/>
            <ac:spMk id="372" creationId="{00000000-0000-0000-0000-000000000000}"/>
          </ac:spMkLst>
        </pc:spChg>
      </pc:sldChg>
      <pc:sldChg chg="add replId">
        <pc:chgData name="Marco Milani" userId="6f81f48bb2b97e0a" providerId="Windows Live" clId="Web-{B5ED9312-F20F-476F-86DA-5520AE3354F2}" dt="2021-11-15T13:11:34.275" v="103"/>
        <pc:sldMkLst>
          <pc:docMk/>
          <pc:sldMk cId="312184120" sldId="296"/>
        </pc:sldMkLst>
      </pc:sldChg>
    </pc:docChg>
  </pc:docChgLst>
  <pc:docChgLst>
    <pc:chgData name="Marco Milani" userId="6f81f48bb2b97e0a" providerId="Windows Live" clId="Web-{11FBEA7F-FFB5-490A-834E-C1D7798EDC67}"/>
    <pc:docChg chg="addSld modSld">
      <pc:chgData name="Marco Milani" userId="6f81f48bb2b97e0a" providerId="Windows Live" clId="Web-{11FBEA7F-FFB5-490A-834E-C1D7798EDC67}" dt="2021-11-21T16:40:31.718" v="19" actId="20577"/>
      <pc:docMkLst>
        <pc:docMk/>
      </pc:docMkLst>
      <pc:sldChg chg="modSp add">
        <pc:chgData name="Marco Milani" userId="6f81f48bb2b97e0a" providerId="Windows Live" clId="Web-{11FBEA7F-FFB5-490A-834E-C1D7798EDC67}" dt="2021-11-21T16:40:31.718" v="19" actId="20577"/>
        <pc:sldMkLst>
          <pc:docMk/>
          <pc:sldMk cId="4033534434" sldId="320"/>
        </pc:sldMkLst>
        <pc:spChg chg="mod">
          <ac:chgData name="Marco Milani" userId="6f81f48bb2b97e0a" providerId="Windows Live" clId="Web-{11FBEA7F-FFB5-490A-834E-C1D7798EDC67}" dt="2021-11-21T16:40:31.718" v="19" actId="20577"/>
          <ac:spMkLst>
            <pc:docMk/>
            <pc:sldMk cId="4033534434" sldId="320"/>
            <ac:spMk id="593" creationId="{00000000-0000-0000-0000-000000000000}"/>
          </ac:spMkLst>
        </pc:spChg>
      </pc:sldChg>
    </pc:docChg>
  </pc:docChgLst>
  <pc:docChgLst>
    <pc:chgData name="Marco Milani" userId="6f81f48bb2b97e0a" providerId="Windows Live" clId="Web-{73A5A5A9-AF7C-48AD-A748-100B0B8E539F}"/>
    <pc:docChg chg="addSld delSld modSld sldOrd">
      <pc:chgData name="Marco Milani" userId="6f81f48bb2b97e0a" providerId="Windows Live" clId="Web-{73A5A5A9-AF7C-48AD-A748-100B0B8E539F}" dt="2021-11-18T15:00:13.143" v="488" actId="1076"/>
      <pc:docMkLst>
        <pc:docMk/>
      </pc:docMkLst>
      <pc:sldChg chg="modSp ord">
        <pc:chgData name="Marco Milani" userId="6f81f48bb2b97e0a" providerId="Windows Live" clId="Web-{73A5A5A9-AF7C-48AD-A748-100B0B8E539F}" dt="2021-11-16T20:59:12.547" v="147" actId="20577"/>
        <pc:sldMkLst>
          <pc:docMk/>
          <pc:sldMk cId="0" sldId="259"/>
        </pc:sldMkLst>
        <pc:spChg chg="mod">
          <ac:chgData name="Marco Milani" userId="6f81f48bb2b97e0a" providerId="Windows Live" clId="Web-{73A5A5A9-AF7C-48AD-A748-100B0B8E539F}" dt="2021-11-16T11:42:14.225" v="86" actId="1076"/>
          <ac:spMkLst>
            <pc:docMk/>
            <pc:sldMk cId="0" sldId="259"/>
            <ac:spMk id="359" creationId="{00000000-0000-0000-0000-000000000000}"/>
          </ac:spMkLst>
        </pc:spChg>
        <pc:spChg chg="mod">
          <ac:chgData name="Marco Milani" userId="6f81f48bb2b97e0a" providerId="Windows Live" clId="Web-{73A5A5A9-AF7C-48AD-A748-100B0B8E539F}" dt="2021-11-16T20:59:12.547" v="147" actId="20577"/>
          <ac:spMkLst>
            <pc:docMk/>
            <pc:sldMk cId="0" sldId="259"/>
            <ac:spMk id="360" creationId="{00000000-0000-0000-0000-000000000000}"/>
          </ac:spMkLst>
        </pc:spChg>
      </pc:sldChg>
      <pc:sldChg chg="modSp">
        <pc:chgData name="Marco Milani" userId="6f81f48bb2b97e0a" providerId="Windows Live" clId="Web-{73A5A5A9-AF7C-48AD-A748-100B0B8E539F}" dt="2021-11-17T10:24:52.480" v="268" actId="20577"/>
        <pc:sldMkLst>
          <pc:docMk/>
          <pc:sldMk cId="0" sldId="261"/>
        </pc:sldMkLst>
        <pc:spChg chg="mod">
          <ac:chgData name="Marco Milani" userId="6f81f48bb2b97e0a" providerId="Windows Live" clId="Web-{73A5A5A9-AF7C-48AD-A748-100B0B8E539F}" dt="2021-11-16T11:41:11.786" v="79" actId="1076"/>
          <ac:spMkLst>
            <pc:docMk/>
            <pc:sldMk cId="0" sldId="261"/>
            <ac:spMk id="372" creationId="{00000000-0000-0000-0000-000000000000}"/>
          </ac:spMkLst>
        </pc:spChg>
        <pc:spChg chg="mod">
          <ac:chgData name="Marco Milani" userId="6f81f48bb2b97e0a" providerId="Windows Live" clId="Web-{73A5A5A9-AF7C-48AD-A748-100B0B8E539F}" dt="2021-11-17T10:24:52.480" v="268" actId="20577"/>
          <ac:spMkLst>
            <pc:docMk/>
            <pc:sldMk cId="0" sldId="261"/>
            <ac:spMk id="373" creationId="{00000000-0000-0000-0000-000000000000}"/>
          </ac:spMkLst>
        </pc:spChg>
      </pc:sldChg>
      <pc:sldChg chg="addSp delSp modSp ord">
        <pc:chgData name="Marco Milani" userId="6f81f48bb2b97e0a" providerId="Windows Live" clId="Web-{73A5A5A9-AF7C-48AD-A748-100B0B8E539F}" dt="2021-11-17T20:32:45.663" v="299" actId="20577"/>
        <pc:sldMkLst>
          <pc:docMk/>
          <pc:sldMk cId="0" sldId="265"/>
        </pc:sldMkLst>
        <pc:spChg chg="mod">
          <ac:chgData name="Marco Milani" userId="6f81f48bb2b97e0a" providerId="Windows Live" clId="Web-{73A5A5A9-AF7C-48AD-A748-100B0B8E539F}" dt="2021-11-17T20:32:45.663" v="299" actId="20577"/>
          <ac:spMkLst>
            <pc:docMk/>
            <pc:sldMk cId="0" sldId="265"/>
            <ac:spMk id="415" creationId="{00000000-0000-0000-0000-000000000000}"/>
          </ac:spMkLst>
        </pc:spChg>
        <pc:spChg chg="del">
          <ac:chgData name="Marco Milani" userId="6f81f48bb2b97e0a" providerId="Windows Live" clId="Web-{73A5A5A9-AF7C-48AD-A748-100B0B8E539F}" dt="2021-11-17T20:32:25.428" v="290"/>
          <ac:spMkLst>
            <pc:docMk/>
            <pc:sldMk cId="0" sldId="265"/>
            <ac:spMk id="416" creationId="{00000000-0000-0000-0000-000000000000}"/>
          </ac:spMkLst>
        </pc:spChg>
        <pc:picChg chg="add mod">
          <ac:chgData name="Marco Milani" userId="6f81f48bb2b97e0a" providerId="Windows Live" clId="Web-{73A5A5A9-AF7C-48AD-A748-100B0B8E539F}" dt="2021-11-17T20:32:37.709" v="292" actId="14100"/>
          <ac:picMkLst>
            <pc:docMk/>
            <pc:sldMk cId="0" sldId="265"/>
            <ac:picMk id="2" creationId="{B4498820-4220-4284-A5A6-46A9A12759BE}"/>
          </ac:picMkLst>
        </pc:picChg>
        <pc:picChg chg="del">
          <ac:chgData name="Marco Milani" userId="6f81f48bb2b97e0a" providerId="Windows Live" clId="Web-{73A5A5A9-AF7C-48AD-A748-100B0B8E539F}" dt="2021-11-17T20:31:55.224" v="286"/>
          <ac:picMkLst>
            <pc:docMk/>
            <pc:sldMk cId="0" sldId="265"/>
            <ac:picMk id="417" creationId="{00000000-0000-0000-0000-000000000000}"/>
          </ac:picMkLst>
        </pc:picChg>
      </pc:sldChg>
      <pc:sldChg chg="modSp ord">
        <pc:chgData name="Marco Milani" userId="6f81f48bb2b97e0a" providerId="Windows Live" clId="Web-{73A5A5A9-AF7C-48AD-A748-100B0B8E539F}" dt="2021-11-17T20:40:54.191" v="329" actId="20577"/>
        <pc:sldMkLst>
          <pc:docMk/>
          <pc:sldMk cId="0" sldId="267"/>
        </pc:sldMkLst>
        <pc:spChg chg="mod">
          <ac:chgData name="Marco Milani" userId="6f81f48bb2b97e0a" providerId="Windows Live" clId="Web-{73A5A5A9-AF7C-48AD-A748-100B0B8E539F}" dt="2021-11-17T20:40:54.191" v="329" actId="20577"/>
          <ac:spMkLst>
            <pc:docMk/>
            <pc:sldMk cId="0" sldId="267"/>
            <ac:spMk id="429" creationId="{00000000-0000-0000-0000-000000000000}"/>
          </ac:spMkLst>
        </pc:spChg>
        <pc:spChg chg="mod">
          <ac:chgData name="Marco Milani" userId="6f81f48bb2b97e0a" providerId="Windows Live" clId="Web-{73A5A5A9-AF7C-48AD-A748-100B0B8E539F}" dt="2021-11-17T20:40:35.738" v="320" actId="20577"/>
          <ac:spMkLst>
            <pc:docMk/>
            <pc:sldMk cId="0" sldId="267"/>
            <ac:spMk id="430" creationId="{00000000-0000-0000-0000-000000000000}"/>
          </ac:spMkLst>
        </pc:spChg>
        <pc:spChg chg="mod">
          <ac:chgData name="Marco Milani" userId="6f81f48bb2b97e0a" providerId="Windows Live" clId="Web-{73A5A5A9-AF7C-48AD-A748-100B0B8E539F}" dt="2021-11-17T20:40:41.207" v="321" actId="20577"/>
          <ac:spMkLst>
            <pc:docMk/>
            <pc:sldMk cId="0" sldId="267"/>
            <ac:spMk id="431" creationId="{00000000-0000-0000-0000-000000000000}"/>
          </ac:spMkLst>
        </pc:spChg>
        <pc:spChg chg="mod">
          <ac:chgData name="Marco Milani" userId="6f81f48bb2b97e0a" providerId="Windows Live" clId="Web-{73A5A5A9-AF7C-48AD-A748-100B0B8E539F}" dt="2021-11-17T20:40:44.785" v="322" actId="20577"/>
          <ac:spMkLst>
            <pc:docMk/>
            <pc:sldMk cId="0" sldId="267"/>
            <ac:spMk id="432" creationId="{00000000-0000-0000-0000-000000000000}"/>
          </ac:spMkLst>
        </pc:spChg>
      </pc:sldChg>
      <pc:sldChg chg="add replId">
        <pc:chgData name="Marco Milani" userId="6f81f48bb2b97e0a" providerId="Windows Live" clId="Web-{73A5A5A9-AF7C-48AD-A748-100B0B8E539F}" dt="2021-11-16T11:41:32.771" v="80"/>
        <pc:sldMkLst>
          <pc:docMk/>
          <pc:sldMk cId="765497771" sldId="297"/>
        </pc:sldMkLst>
      </pc:sldChg>
      <pc:sldChg chg="modSp add ord replId">
        <pc:chgData name="Marco Milani" userId="6f81f48bb2b97e0a" providerId="Windows Live" clId="Web-{73A5A5A9-AF7C-48AD-A748-100B0B8E539F}" dt="2021-11-16T14:50:00.626" v="136" actId="20577"/>
        <pc:sldMkLst>
          <pc:docMk/>
          <pc:sldMk cId="1959063272" sldId="298"/>
        </pc:sldMkLst>
        <pc:spChg chg="mod">
          <ac:chgData name="Marco Milani" userId="6f81f48bb2b97e0a" providerId="Windows Live" clId="Web-{73A5A5A9-AF7C-48AD-A748-100B0B8E539F}" dt="2021-11-16T14:46:49.058" v="98" actId="20577"/>
          <ac:spMkLst>
            <pc:docMk/>
            <pc:sldMk cId="1959063272" sldId="298"/>
            <ac:spMk id="372" creationId="{00000000-0000-0000-0000-000000000000}"/>
          </ac:spMkLst>
        </pc:spChg>
        <pc:spChg chg="mod">
          <ac:chgData name="Marco Milani" userId="6f81f48bb2b97e0a" providerId="Windows Live" clId="Web-{73A5A5A9-AF7C-48AD-A748-100B0B8E539F}" dt="2021-11-16T14:50:00.626" v="136" actId="20577"/>
          <ac:spMkLst>
            <pc:docMk/>
            <pc:sldMk cId="1959063272" sldId="298"/>
            <ac:spMk id="373" creationId="{00000000-0000-0000-0000-000000000000}"/>
          </ac:spMkLst>
        </pc:spChg>
      </pc:sldChg>
      <pc:sldChg chg="modSp add replId">
        <pc:chgData name="Marco Milani" userId="6f81f48bb2b97e0a" providerId="Windows Live" clId="Web-{73A5A5A9-AF7C-48AD-A748-100B0B8E539F}" dt="2021-11-16T21:01:15.566" v="155" actId="20577"/>
        <pc:sldMkLst>
          <pc:docMk/>
          <pc:sldMk cId="177046324" sldId="299"/>
        </pc:sldMkLst>
        <pc:spChg chg="mod">
          <ac:chgData name="Marco Milani" userId="6f81f48bb2b97e0a" providerId="Windows Live" clId="Web-{73A5A5A9-AF7C-48AD-A748-100B0B8E539F}" dt="2021-11-16T21:00:18.361" v="153" actId="1076"/>
          <ac:spMkLst>
            <pc:docMk/>
            <pc:sldMk cId="177046324" sldId="299"/>
            <ac:spMk id="372" creationId="{00000000-0000-0000-0000-000000000000}"/>
          </ac:spMkLst>
        </pc:spChg>
        <pc:spChg chg="mod">
          <ac:chgData name="Marco Milani" userId="6f81f48bb2b97e0a" providerId="Windows Live" clId="Web-{73A5A5A9-AF7C-48AD-A748-100B0B8E539F}" dt="2021-11-16T21:01:15.566" v="155" actId="20577"/>
          <ac:spMkLst>
            <pc:docMk/>
            <pc:sldMk cId="177046324" sldId="299"/>
            <ac:spMk id="373" creationId="{00000000-0000-0000-0000-000000000000}"/>
          </ac:spMkLst>
        </pc:spChg>
      </pc:sldChg>
      <pc:sldChg chg="modSp add replId">
        <pc:chgData name="Marco Milani" userId="6f81f48bb2b97e0a" providerId="Windows Live" clId="Web-{73A5A5A9-AF7C-48AD-A748-100B0B8E539F}" dt="2021-11-16T21:03:09.866" v="166" actId="20577"/>
        <pc:sldMkLst>
          <pc:docMk/>
          <pc:sldMk cId="413656340" sldId="300"/>
        </pc:sldMkLst>
        <pc:spChg chg="mod">
          <ac:chgData name="Marco Milani" userId="6f81f48bb2b97e0a" providerId="Windows Live" clId="Web-{73A5A5A9-AF7C-48AD-A748-100B0B8E539F}" dt="2021-11-16T21:03:09.866" v="166" actId="20577"/>
          <ac:spMkLst>
            <pc:docMk/>
            <pc:sldMk cId="413656340" sldId="300"/>
            <ac:spMk id="373" creationId="{00000000-0000-0000-0000-000000000000}"/>
          </ac:spMkLst>
        </pc:spChg>
      </pc:sldChg>
      <pc:sldChg chg="add del replId">
        <pc:chgData name="Marco Milani" userId="6f81f48bb2b97e0a" providerId="Windows Live" clId="Web-{73A5A5A9-AF7C-48AD-A748-100B0B8E539F}" dt="2021-11-16T15:14:47.071" v="142"/>
        <pc:sldMkLst>
          <pc:docMk/>
          <pc:sldMk cId="647932176" sldId="300"/>
        </pc:sldMkLst>
      </pc:sldChg>
      <pc:sldChg chg="modSp add ord replId">
        <pc:chgData name="Marco Milani" userId="6f81f48bb2b97e0a" providerId="Windows Live" clId="Web-{73A5A5A9-AF7C-48AD-A748-100B0B8E539F}" dt="2021-11-17T10:34:54.919" v="273" actId="20577"/>
        <pc:sldMkLst>
          <pc:docMk/>
          <pc:sldMk cId="807792073" sldId="301"/>
        </pc:sldMkLst>
        <pc:spChg chg="mod">
          <ac:chgData name="Marco Milani" userId="6f81f48bb2b97e0a" providerId="Windows Live" clId="Web-{73A5A5A9-AF7C-48AD-A748-100B0B8E539F}" dt="2021-11-17T10:08:14.551" v="214" actId="20577"/>
          <ac:spMkLst>
            <pc:docMk/>
            <pc:sldMk cId="807792073" sldId="301"/>
            <ac:spMk id="372" creationId="{00000000-0000-0000-0000-000000000000}"/>
          </ac:spMkLst>
        </pc:spChg>
        <pc:spChg chg="mod">
          <ac:chgData name="Marco Milani" userId="6f81f48bb2b97e0a" providerId="Windows Live" clId="Web-{73A5A5A9-AF7C-48AD-A748-100B0B8E539F}" dt="2021-11-17T10:34:54.919" v="273" actId="20577"/>
          <ac:spMkLst>
            <pc:docMk/>
            <pc:sldMk cId="807792073" sldId="301"/>
            <ac:spMk id="373" creationId="{00000000-0000-0000-0000-000000000000}"/>
          </ac:spMkLst>
        </pc:spChg>
      </pc:sldChg>
      <pc:sldChg chg="modSp add ord replId">
        <pc:chgData name="Marco Milani" userId="6f81f48bb2b97e0a" providerId="Windows Live" clId="Web-{73A5A5A9-AF7C-48AD-A748-100B0B8E539F}" dt="2021-11-17T10:07:25.048" v="206" actId="20577"/>
        <pc:sldMkLst>
          <pc:docMk/>
          <pc:sldMk cId="1532413694" sldId="302"/>
        </pc:sldMkLst>
        <pc:spChg chg="mod">
          <ac:chgData name="Marco Milani" userId="6f81f48bb2b97e0a" providerId="Windows Live" clId="Web-{73A5A5A9-AF7C-48AD-A748-100B0B8E539F}" dt="2021-11-17T10:06:17.248" v="204" actId="20577"/>
          <ac:spMkLst>
            <pc:docMk/>
            <pc:sldMk cId="1532413694" sldId="302"/>
            <ac:spMk id="359" creationId="{00000000-0000-0000-0000-000000000000}"/>
          </ac:spMkLst>
        </pc:spChg>
        <pc:spChg chg="mod">
          <ac:chgData name="Marco Milani" userId="6f81f48bb2b97e0a" providerId="Windows Live" clId="Web-{73A5A5A9-AF7C-48AD-A748-100B0B8E539F}" dt="2021-11-17T10:07:25.048" v="206" actId="20577"/>
          <ac:spMkLst>
            <pc:docMk/>
            <pc:sldMk cId="1532413694" sldId="302"/>
            <ac:spMk id="360" creationId="{00000000-0000-0000-0000-000000000000}"/>
          </ac:spMkLst>
        </pc:spChg>
        <pc:spChg chg="mod">
          <ac:chgData name="Marco Milani" userId="6f81f48bb2b97e0a" providerId="Windows Live" clId="Web-{73A5A5A9-AF7C-48AD-A748-100B0B8E539F}" dt="2021-11-17T10:06:21.764" v="205" actId="20577"/>
          <ac:spMkLst>
            <pc:docMk/>
            <pc:sldMk cId="1532413694" sldId="302"/>
            <ac:spMk id="361" creationId="{00000000-0000-0000-0000-000000000000}"/>
          </ac:spMkLst>
        </pc:spChg>
      </pc:sldChg>
      <pc:sldChg chg="modSp add ord replId">
        <pc:chgData name="Marco Milani" userId="6f81f48bb2b97e0a" providerId="Windows Live" clId="Web-{73A5A5A9-AF7C-48AD-A748-100B0B8E539F}" dt="2021-11-17T10:39:21.933" v="282" actId="20577"/>
        <pc:sldMkLst>
          <pc:docMk/>
          <pc:sldMk cId="1347656406" sldId="303"/>
        </pc:sldMkLst>
        <pc:spChg chg="mod">
          <ac:chgData name="Marco Milani" userId="6f81f48bb2b97e0a" providerId="Windows Live" clId="Web-{73A5A5A9-AF7C-48AD-A748-100B0B8E539F}" dt="2021-11-17T10:38:41.384" v="277" actId="20577"/>
          <ac:spMkLst>
            <pc:docMk/>
            <pc:sldMk cId="1347656406" sldId="303"/>
            <ac:spMk id="359" creationId="{00000000-0000-0000-0000-000000000000}"/>
          </ac:spMkLst>
        </pc:spChg>
        <pc:spChg chg="mod">
          <ac:chgData name="Marco Milani" userId="6f81f48bb2b97e0a" providerId="Windows Live" clId="Web-{73A5A5A9-AF7C-48AD-A748-100B0B8E539F}" dt="2021-11-17T10:39:21.933" v="282" actId="20577"/>
          <ac:spMkLst>
            <pc:docMk/>
            <pc:sldMk cId="1347656406" sldId="303"/>
            <ac:spMk id="360" creationId="{00000000-0000-0000-0000-000000000000}"/>
          </ac:spMkLst>
        </pc:spChg>
        <pc:spChg chg="mod">
          <ac:chgData name="Marco Milani" userId="6f81f48bb2b97e0a" providerId="Windows Live" clId="Web-{73A5A5A9-AF7C-48AD-A748-100B0B8E539F}" dt="2021-11-17T10:38:37.853" v="276" actId="20577"/>
          <ac:spMkLst>
            <pc:docMk/>
            <pc:sldMk cId="1347656406" sldId="303"/>
            <ac:spMk id="361" creationId="{00000000-0000-0000-0000-000000000000}"/>
          </ac:spMkLst>
        </pc:spChg>
      </pc:sldChg>
      <pc:sldChg chg="add replId">
        <pc:chgData name="Marco Milani" userId="6f81f48bb2b97e0a" providerId="Windows Live" clId="Web-{73A5A5A9-AF7C-48AD-A748-100B0B8E539F}" dt="2021-11-17T20:31:43.255" v="283"/>
        <pc:sldMkLst>
          <pc:docMk/>
          <pc:sldMk cId="3751350331" sldId="304"/>
        </pc:sldMkLst>
      </pc:sldChg>
      <pc:sldChg chg="add replId">
        <pc:chgData name="Marco Milani" userId="6f81f48bb2b97e0a" providerId="Windows Live" clId="Web-{73A5A5A9-AF7C-48AD-A748-100B0B8E539F}" dt="2021-11-17T20:40:15.393" v="300"/>
        <pc:sldMkLst>
          <pc:docMk/>
          <pc:sldMk cId="3775750682" sldId="305"/>
        </pc:sldMkLst>
      </pc:sldChg>
      <pc:sldChg chg="modSp add ord replId">
        <pc:chgData name="Marco Milani" userId="6f81f48bb2b97e0a" providerId="Windows Live" clId="Web-{73A5A5A9-AF7C-48AD-A748-100B0B8E539F}" dt="2021-11-17T21:15:13.560" v="346" actId="20577"/>
        <pc:sldMkLst>
          <pc:docMk/>
          <pc:sldMk cId="2587224202" sldId="306"/>
        </pc:sldMkLst>
        <pc:spChg chg="mod">
          <ac:chgData name="Marco Milani" userId="6f81f48bb2b97e0a" providerId="Windows Live" clId="Web-{73A5A5A9-AF7C-48AD-A748-100B0B8E539F}" dt="2021-11-17T21:15:13.560" v="346" actId="20577"/>
          <ac:spMkLst>
            <pc:docMk/>
            <pc:sldMk cId="2587224202" sldId="306"/>
            <ac:spMk id="372" creationId="{00000000-0000-0000-0000-000000000000}"/>
          </ac:spMkLst>
        </pc:spChg>
        <pc:spChg chg="mod">
          <ac:chgData name="Marco Milani" userId="6f81f48bb2b97e0a" providerId="Windows Live" clId="Web-{73A5A5A9-AF7C-48AD-A748-100B0B8E539F}" dt="2021-11-17T21:15:07.356" v="345" actId="20577"/>
          <ac:spMkLst>
            <pc:docMk/>
            <pc:sldMk cId="2587224202" sldId="306"/>
            <ac:spMk id="373" creationId="{00000000-0000-0000-0000-000000000000}"/>
          </ac:spMkLst>
        </pc:spChg>
      </pc:sldChg>
      <pc:sldChg chg="add del replId">
        <pc:chgData name="Marco Milani" userId="6f81f48bb2b97e0a" providerId="Windows Live" clId="Web-{73A5A5A9-AF7C-48AD-A748-100B0B8E539F}" dt="2021-11-18T09:11:09.413" v="381"/>
        <pc:sldMkLst>
          <pc:docMk/>
          <pc:sldMk cId="2656948871" sldId="307"/>
        </pc:sldMkLst>
      </pc:sldChg>
      <pc:sldChg chg="addSp delSp modSp add replId">
        <pc:chgData name="Marco Milani" userId="6f81f48bb2b97e0a" providerId="Windows Live" clId="Web-{73A5A5A9-AF7C-48AD-A748-100B0B8E539F}" dt="2021-11-17T21:36:51.310" v="380" actId="20577"/>
        <pc:sldMkLst>
          <pc:docMk/>
          <pc:sldMk cId="2010070019" sldId="308"/>
        </pc:sldMkLst>
        <pc:spChg chg="add mod">
          <ac:chgData name="Marco Milani" userId="6f81f48bb2b97e0a" providerId="Windows Live" clId="Web-{73A5A5A9-AF7C-48AD-A748-100B0B8E539F}" dt="2021-11-17T21:32:36.663" v="375" actId="20577"/>
          <ac:spMkLst>
            <pc:docMk/>
            <pc:sldMk cId="2010070019" sldId="308"/>
            <ac:spMk id="2" creationId="{DF3C5D3E-722C-4CDB-B728-DB73F7CDE1D8}"/>
          </ac:spMkLst>
        </pc:spChg>
        <pc:spChg chg="add del">
          <ac:chgData name="Marco Milani" userId="6f81f48bb2b97e0a" providerId="Windows Live" clId="Web-{73A5A5A9-AF7C-48AD-A748-100B0B8E539F}" dt="2021-11-17T21:30:42.473" v="353"/>
          <ac:spMkLst>
            <pc:docMk/>
            <pc:sldMk cId="2010070019" sldId="308"/>
            <ac:spMk id="3" creationId="{19C6FFF5-BEF2-46F2-93FA-7BC3731914AB}"/>
          </ac:spMkLst>
        </pc:spChg>
        <pc:spChg chg="del mod">
          <ac:chgData name="Marco Milani" userId="6f81f48bb2b97e0a" providerId="Windows Live" clId="Web-{73A5A5A9-AF7C-48AD-A748-100B0B8E539F}" dt="2021-11-17T21:32:13.491" v="370"/>
          <ac:spMkLst>
            <pc:docMk/>
            <pc:sldMk cId="2010070019" sldId="308"/>
            <ac:spMk id="372" creationId="{00000000-0000-0000-0000-000000000000}"/>
          </ac:spMkLst>
        </pc:spChg>
        <pc:spChg chg="mod">
          <ac:chgData name="Marco Milani" userId="6f81f48bb2b97e0a" providerId="Windows Live" clId="Web-{73A5A5A9-AF7C-48AD-A748-100B0B8E539F}" dt="2021-11-17T21:36:51.310" v="380" actId="20577"/>
          <ac:spMkLst>
            <pc:docMk/>
            <pc:sldMk cId="2010070019" sldId="308"/>
            <ac:spMk id="373" creationId="{00000000-0000-0000-0000-000000000000}"/>
          </ac:spMkLst>
        </pc:spChg>
      </pc:sldChg>
      <pc:sldChg chg="addSp delSp modSp add replId">
        <pc:chgData name="Marco Milani" userId="6f81f48bb2b97e0a" providerId="Windows Live" clId="Web-{73A5A5A9-AF7C-48AD-A748-100B0B8E539F}" dt="2021-11-18T09:14:16.011" v="387" actId="14100"/>
        <pc:sldMkLst>
          <pc:docMk/>
          <pc:sldMk cId="3062512748" sldId="309"/>
        </pc:sldMkLst>
        <pc:spChg chg="add del mod">
          <ac:chgData name="Marco Milani" userId="6f81f48bb2b97e0a" providerId="Windows Live" clId="Web-{73A5A5A9-AF7C-48AD-A748-100B0B8E539F}" dt="2021-11-18T09:12:16.821" v="384"/>
          <ac:spMkLst>
            <pc:docMk/>
            <pc:sldMk cId="3062512748" sldId="309"/>
            <ac:spMk id="3" creationId="{CC6665ED-9A15-4151-98BB-6442A8FD6D19}"/>
          </ac:spMkLst>
        </pc:spChg>
        <pc:spChg chg="del">
          <ac:chgData name="Marco Milani" userId="6f81f48bb2b97e0a" providerId="Windows Live" clId="Web-{73A5A5A9-AF7C-48AD-A748-100B0B8E539F}" dt="2021-11-18T09:12:12.290" v="383"/>
          <ac:spMkLst>
            <pc:docMk/>
            <pc:sldMk cId="3062512748" sldId="309"/>
            <ac:spMk id="373" creationId="{00000000-0000-0000-0000-000000000000}"/>
          </ac:spMkLst>
        </pc:spChg>
        <pc:picChg chg="add mod">
          <ac:chgData name="Marco Milani" userId="6f81f48bb2b97e0a" providerId="Windows Live" clId="Web-{73A5A5A9-AF7C-48AD-A748-100B0B8E539F}" dt="2021-11-18T09:14:16.011" v="387" actId="14100"/>
          <ac:picMkLst>
            <pc:docMk/>
            <pc:sldMk cId="3062512748" sldId="309"/>
            <ac:picMk id="4" creationId="{13A6037B-98F9-4386-89C6-5BB97A8C2A0B}"/>
          </ac:picMkLst>
        </pc:picChg>
      </pc:sldChg>
      <pc:sldChg chg="modSp add ord replId">
        <pc:chgData name="Marco Milani" userId="6f81f48bb2b97e0a" providerId="Windows Live" clId="Web-{73A5A5A9-AF7C-48AD-A748-100B0B8E539F}" dt="2021-11-18T09:22:32.694" v="445" actId="20577"/>
        <pc:sldMkLst>
          <pc:docMk/>
          <pc:sldMk cId="2464426045" sldId="310"/>
        </pc:sldMkLst>
        <pc:spChg chg="mod">
          <ac:chgData name="Marco Milani" userId="6f81f48bb2b97e0a" providerId="Windows Live" clId="Web-{73A5A5A9-AF7C-48AD-A748-100B0B8E539F}" dt="2021-11-18T09:22:03.943" v="409" actId="20577"/>
          <ac:spMkLst>
            <pc:docMk/>
            <pc:sldMk cId="2464426045" sldId="310"/>
            <ac:spMk id="359" creationId="{00000000-0000-0000-0000-000000000000}"/>
          </ac:spMkLst>
        </pc:spChg>
        <pc:spChg chg="mod">
          <ac:chgData name="Marco Milani" userId="6f81f48bb2b97e0a" providerId="Windows Live" clId="Web-{73A5A5A9-AF7C-48AD-A748-100B0B8E539F}" dt="2021-11-18T09:22:32.694" v="445" actId="20577"/>
          <ac:spMkLst>
            <pc:docMk/>
            <pc:sldMk cId="2464426045" sldId="310"/>
            <ac:spMk id="360" creationId="{00000000-0000-0000-0000-000000000000}"/>
          </ac:spMkLst>
        </pc:spChg>
        <pc:spChg chg="mod">
          <ac:chgData name="Marco Milani" userId="6f81f48bb2b97e0a" providerId="Windows Live" clId="Web-{73A5A5A9-AF7C-48AD-A748-100B0B8E539F}" dt="2021-11-18T09:21:38.802" v="391" actId="20577"/>
          <ac:spMkLst>
            <pc:docMk/>
            <pc:sldMk cId="2464426045" sldId="310"/>
            <ac:spMk id="361" creationId="{00000000-0000-0000-0000-000000000000}"/>
          </ac:spMkLst>
        </pc:spChg>
      </pc:sldChg>
      <pc:sldChg chg="addSp delSp modSp add ord replId">
        <pc:chgData name="Marco Milani" userId="6f81f48bb2b97e0a" providerId="Windows Live" clId="Web-{73A5A5A9-AF7C-48AD-A748-100B0B8E539F}" dt="2021-11-18T15:00:13.143" v="488" actId="1076"/>
        <pc:sldMkLst>
          <pc:docMk/>
          <pc:sldMk cId="4197307616" sldId="311"/>
        </pc:sldMkLst>
        <pc:spChg chg="add del mod">
          <ac:chgData name="Marco Milani" userId="6f81f48bb2b97e0a" providerId="Windows Live" clId="Web-{73A5A5A9-AF7C-48AD-A748-100B0B8E539F}" dt="2021-11-18T14:58:34.841" v="454"/>
          <ac:spMkLst>
            <pc:docMk/>
            <pc:sldMk cId="4197307616" sldId="311"/>
            <ac:spMk id="3" creationId="{9DE09386-7599-462D-B186-66854764EA28}"/>
          </ac:spMkLst>
        </pc:spChg>
        <pc:spChg chg="add mod">
          <ac:chgData name="Marco Milani" userId="6f81f48bb2b97e0a" providerId="Windows Live" clId="Web-{73A5A5A9-AF7C-48AD-A748-100B0B8E539F}" dt="2021-11-18T15:00:13.143" v="488" actId="1076"/>
          <ac:spMkLst>
            <pc:docMk/>
            <pc:sldMk cId="4197307616" sldId="311"/>
            <ac:spMk id="5" creationId="{C1A87C31-09F6-4BAF-951B-EA51689B7454}"/>
          </ac:spMkLst>
        </pc:spChg>
        <pc:spChg chg="mod">
          <ac:chgData name="Marco Milani" userId="6f81f48bb2b97e0a" providerId="Windows Live" clId="Web-{73A5A5A9-AF7C-48AD-A748-100B0B8E539F}" dt="2021-11-18T14:58:11.215" v="451" actId="1076"/>
          <ac:spMkLst>
            <pc:docMk/>
            <pc:sldMk cId="4197307616" sldId="311"/>
            <ac:spMk id="372" creationId="{00000000-0000-0000-0000-000000000000}"/>
          </ac:spMkLst>
        </pc:spChg>
        <pc:spChg chg="del">
          <ac:chgData name="Marco Milani" userId="6f81f48bb2b97e0a" providerId="Windows Live" clId="Web-{73A5A5A9-AF7C-48AD-A748-100B0B8E539F}" dt="2021-11-18T14:58:18.809" v="452"/>
          <ac:spMkLst>
            <pc:docMk/>
            <pc:sldMk cId="4197307616" sldId="311"/>
            <ac:spMk id="373" creationId="{00000000-0000-0000-0000-000000000000}"/>
          </ac:spMkLst>
        </pc:spChg>
        <pc:picChg chg="add mod">
          <ac:chgData name="Marco Milani" userId="6f81f48bb2b97e0a" providerId="Windows Live" clId="Web-{73A5A5A9-AF7C-48AD-A748-100B0B8E539F}" dt="2021-11-18T14:59:09.890" v="462" actId="1076"/>
          <ac:picMkLst>
            <pc:docMk/>
            <pc:sldMk cId="4197307616" sldId="311"/>
            <ac:picMk id="4" creationId="{C6AC1354-9569-4DDD-A1F7-C836FF1991CE}"/>
          </ac:picMkLst>
        </pc:picChg>
      </pc:sldChg>
    </pc:docChg>
  </pc:docChgLst>
  <pc:docChgLst>
    <pc:chgData name="Marco Milani" userId="6f81f48bb2b97e0a" providerId="Windows Live" clId="Web-{B05F4074-9AEF-4428-BD98-9F3D900C7BD6}"/>
    <pc:docChg chg="addSld delSld modSld sldOrd">
      <pc:chgData name="Marco Milani" userId="6f81f48bb2b97e0a" providerId="Windows Live" clId="Web-{B05F4074-9AEF-4428-BD98-9F3D900C7BD6}" dt="2021-11-21T16:31:51.239" v="506"/>
      <pc:docMkLst>
        <pc:docMk/>
      </pc:docMkLst>
      <pc:sldChg chg="del">
        <pc:chgData name="Marco Milani" userId="6f81f48bb2b97e0a" providerId="Windows Live" clId="Web-{B05F4074-9AEF-4428-BD98-9F3D900C7BD6}" dt="2021-11-21T16:31:51.239" v="506"/>
        <pc:sldMkLst>
          <pc:docMk/>
          <pc:sldMk cId="0" sldId="258"/>
        </pc:sldMkLst>
      </pc:sldChg>
      <pc:sldChg chg="modSp ord">
        <pc:chgData name="Marco Milani" userId="6f81f48bb2b97e0a" providerId="Windows Live" clId="Web-{B05F4074-9AEF-4428-BD98-9F3D900C7BD6}" dt="2021-11-21T14:44:44.333" v="38"/>
        <pc:sldMkLst>
          <pc:docMk/>
          <pc:sldMk cId="0" sldId="260"/>
        </pc:sldMkLst>
        <pc:spChg chg="mod">
          <ac:chgData name="Marco Milani" userId="6f81f48bb2b97e0a" providerId="Windows Live" clId="Web-{B05F4074-9AEF-4428-BD98-9F3D900C7BD6}" dt="2021-11-21T14:36:30.241" v="37" actId="20577"/>
          <ac:spMkLst>
            <pc:docMk/>
            <pc:sldMk cId="0" sldId="260"/>
            <ac:spMk id="366" creationId="{00000000-0000-0000-0000-000000000000}"/>
          </ac:spMkLst>
        </pc:spChg>
      </pc:sldChg>
      <pc:sldChg chg="modSp">
        <pc:chgData name="Marco Milani" userId="6f81f48bb2b97e0a" providerId="Windows Live" clId="Web-{B05F4074-9AEF-4428-BD98-9F3D900C7BD6}" dt="2021-11-21T15:57:15.734" v="419" actId="20577"/>
        <pc:sldMkLst>
          <pc:docMk/>
          <pc:sldMk cId="0" sldId="261"/>
        </pc:sldMkLst>
        <pc:spChg chg="mod">
          <ac:chgData name="Marco Milani" userId="6f81f48bb2b97e0a" providerId="Windows Live" clId="Web-{B05F4074-9AEF-4428-BD98-9F3D900C7BD6}" dt="2021-11-21T15:57:15.734" v="419" actId="20577"/>
          <ac:spMkLst>
            <pc:docMk/>
            <pc:sldMk cId="0" sldId="261"/>
            <ac:spMk id="373" creationId="{00000000-0000-0000-0000-000000000000}"/>
          </ac:spMkLst>
        </pc:spChg>
      </pc:sldChg>
      <pc:sldChg chg="del">
        <pc:chgData name="Marco Milani" userId="6f81f48bb2b97e0a" providerId="Windows Live" clId="Web-{B05F4074-9AEF-4428-BD98-9F3D900C7BD6}" dt="2021-11-21T16:31:51.223" v="502"/>
        <pc:sldMkLst>
          <pc:docMk/>
          <pc:sldMk cId="0" sldId="262"/>
        </pc:sldMkLst>
      </pc:sldChg>
      <pc:sldChg chg="del">
        <pc:chgData name="Marco Milani" userId="6f81f48bb2b97e0a" providerId="Windows Live" clId="Web-{B05F4074-9AEF-4428-BD98-9F3D900C7BD6}" dt="2021-11-21T16:31:51.223" v="501"/>
        <pc:sldMkLst>
          <pc:docMk/>
          <pc:sldMk cId="0" sldId="263"/>
        </pc:sldMkLst>
      </pc:sldChg>
      <pc:sldChg chg="del">
        <pc:chgData name="Marco Milani" userId="6f81f48bb2b97e0a" providerId="Windows Live" clId="Web-{B05F4074-9AEF-4428-BD98-9F3D900C7BD6}" dt="2021-11-21T16:31:51.223" v="500"/>
        <pc:sldMkLst>
          <pc:docMk/>
          <pc:sldMk cId="0" sldId="264"/>
        </pc:sldMkLst>
      </pc:sldChg>
      <pc:sldChg chg="del">
        <pc:chgData name="Marco Milani" userId="6f81f48bb2b97e0a" providerId="Windows Live" clId="Web-{B05F4074-9AEF-4428-BD98-9F3D900C7BD6}" dt="2021-11-21T16:31:51.208" v="498"/>
        <pc:sldMkLst>
          <pc:docMk/>
          <pc:sldMk cId="0" sldId="266"/>
        </pc:sldMkLst>
      </pc:sldChg>
      <pc:sldChg chg="del">
        <pc:chgData name="Marco Milani" userId="6f81f48bb2b97e0a" providerId="Windows Live" clId="Web-{B05F4074-9AEF-4428-BD98-9F3D900C7BD6}" dt="2021-11-21T16:31:51.208" v="496"/>
        <pc:sldMkLst>
          <pc:docMk/>
          <pc:sldMk cId="0" sldId="268"/>
        </pc:sldMkLst>
      </pc:sldChg>
      <pc:sldChg chg="del">
        <pc:chgData name="Marco Milani" userId="6f81f48bb2b97e0a" providerId="Windows Live" clId="Web-{B05F4074-9AEF-4428-BD98-9F3D900C7BD6}" dt="2021-11-21T16:31:51.208" v="495"/>
        <pc:sldMkLst>
          <pc:docMk/>
          <pc:sldMk cId="0" sldId="269"/>
        </pc:sldMkLst>
      </pc:sldChg>
      <pc:sldChg chg="del">
        <pc:chgData name="Marco Milani" userId="6f81f48bb2b97e0a" providerId="Windows Live" clId="Web-{B05F4074-9AEF-4428-BD98-9F3D900C7BD6}" dt="2021-11-21T16:31:51.192" v="494"/>
        <pc:sldMkLst>
          <pc:docMk/>
          <pc:sldMk cId="0" sldId="270"/>
        </pc:sldMkLst>
      </pc:sldChg>
      <pc:sldChg chg="del">
        <pc:chgData name="Marco Milani" userId="6f81f48bb2b97e0a" providerId="Windows Live" clId="Web-{B05F4074-9AEF-4428-BD98-9F3D900C7BD6}" dt="2021-11-21T16:31:51.192" v="493"/>
        <pc:sldMkLst>
          <pc:docMk/>
          <pc:sldMk cId="0" sldId="271"/>
        </pc:sldMkLst>
      </pc:sldChg>
      <pc:sldChg chg="del">
        <pc:chgData name="Marco Milani" userId="6f81f48bb2b97e0a" providerId="Windows Live" clId="Web-{B05F4074-9AEF-4428-BD98-9F3D900C7BD6}" dt="2021-11-21T16:31:51.192" v="492"/>
        <pc:sldMkLst>
          <pc:docMk/>
          <pc:sldMk cId="0" sldId="272"/>
        </pc:sldMkLst>
      </pc:sldChg>
      <pc:sldChg chg="del">
        <pc:chgData name="Marco Milani" userId="6f81f48bb2b97e0a" providerId="Windows Live" clId="Web-{B05F4074-9AEF-4428-BD98-9F3D900C7BD6}" dt="2021-11-21T16:31:51.192" v="491"/>
        <pc:sldMkLst>
          <pc:docMk/>
          <pc:sldMk cId="0" sldId="273"/>
        </pc:sldMkLst>
      </pc:sldChg>
      <pc:sldChg chg="del">
        <pc:chgData name="Marco Milani" userId="6f81f48bb2b97e0a" providerId="Windows Live" clId="Web-{B05F4074-9AEF-4428-BD98-9F3D900C7BD6}" dt="2021-11-21T16:31:51.192" v="490"/>
        <pc:sldMkLst>
          <pc:docMk/>
          <pc:sldMk cId="0" sldId="274"/>
        </pc:sldMkLst>
      </pc:sldChg>
      <pc:sldChg chg="del">
        <pc:chgData name="Marco Milani" userId="6f81f48bb2b97e0a" providerId="Windows Live" clId="Web-{B05F4074-9AEF-4428-BD98-9F3D900C7BD6}" dt="2021-11-21T16:31:51.192" v="489"/>
        <pc:sldMkLst>
          <pc:docMk/>
          <pc:sldMk cId="0" sldId="275"/>
        </pc:sldMkLst>
      </pc:sldChg>
      <pc:sldChg chg="del">
        <pc:chgData name="Marco Milani" userId="6f81f48bb2b97e0a" providerId="Windows Live" clId="Web-{B05F4074-9AEF-4428-BD98-9F3D900C7BD6}" dt="2021-11-21T16:31:51.192" v="488"/>
        <pc:sldMkLst>
          <pc:docMk/>
          <pc:sldMk cId="0" sldId="276"/>
        </pc:sldMkLst>
      </pc:sldChg>
      <pc:sldChg chg="del">
        <pc:chgData name="Marco Milani" userId="6f81f48bb2b97e0a" providerId="Windows Live" clId="Web-{B05F4074-9AEF-4428-BD98-9F3D900C7BD6}" dt="2021-11-21T16:31:51.192" v="487"/>
        <pc:sldMkLst>
          <pc:docMk/>
          <pc:sldMk cId="0" sldId="277"/>
        </pc:sldMkLst>
      </pc:sldChg>
      <pc:sldChg chg="del">
        <pc:chgData name="Marco Milani" userId="6f81f48bb2b97e0a" providerId="Windows Live" clId="Web-{B05F4074-9AEF-4428-BD98-9F3D900C7BD6}" dt="2021-11-21T16:31:51.176" v="486"/>
        <pc:sldMkLst>
          <pc:docMk/>
          <pc:sldMk cId="0" sldId="278"/>
        </pc:sldMkLst>
      </pc:sldChg>
      <pc:sldChg chg="del">
        <pc:chgData name="Marco Milani" userId="6f81f48bb2b97e0a" providerId="Windows Live" clId="Web-{B05F4074-9AEF-4428-BD98-9F3D900C7BD6}" dt="2021-11-21T16:31:51.176" v="485"/>
        <pc:sldMkLst>
          <pc:docMk/>
          <pc:sldMk cId="0" sldId="279"/>
        </pc:sldMkLst>
      </pc:sldChg>
      <pc:sldChg chg="del">
        <pc:chgData name="Marco Milani" userId="6f81f48bb2b97e0a" providerId="Windows Live" clId="Web-{B05F4074-9AEF-4428-BD98-9F3D900C7BD6}" dt="2021-11-21T16:31:51.176" v="484"/>
        <pc:sldMkLst>
          <pc:docMk/>
          <pc:sldMk cId="0" sldId="280"/>
        </pc:sldMkLst>
      </pc:sldChg>
      <pc:sldChg chg="del">
        <pc:chgData name="Marco Milani" userId="6f81f48bb2b97e0a" providerId="Windows Live" clId="Web-{B05F4074-9AEF-4428-BD98-9F3D900C7BD6}" dt="2021-11-21T16:31:51.176" v="483"/>
        <pc:sldMkLst>
          <pc:docMk/>
          <pc:sldMk cId="0" sldId="281"/>
        </pc:sldMkLst>
      </pc:sldChg>
      <pc:sldChg chg="del">
        <pc:chgData name="Marco Milani" userId="6f81f48bb2b97e0a" providerId="Windows Live" clId="Web-{B05F4074-9AEF-4428-BD98-9F3D900C7BD6}" dt="2021-11-21T16:31:51.176" v="482"/>
        <pc:sldMkLst>
          <pc:docMk/>
          <pc:sldMk cId="0" sldId="282"/>
        </pc:sldMkLst>
      </pc:sldChg>
      <pc:sldChg chg="del">
        <pc:chgData name="Marco Milani" userId="6f81f48bb2b97e0a" providerId="Windows Live" clId="Web-{B05F4074-9AEF-4428-BD98-9F3D900C7BD6}" dt="2021-11-21T16:31:51.176" v="481"/>
        <pc:sldMkLst>
          <pc:docMk/>
          <pc:sldMk cId="0" sldId="283"/>
        </pc:sldMkLst>
      </pc:sldChg>
      <pc:sldChg chg="del">
        <pc:chgData name="Marco Milani" userId="6f81f48bb2b97e0a" providerId="Windows Live" clId="Web-{B05F4074-9AEF-4428-BD98-9F3D900C7BD6}" dt="2021-11-21T16:31:51.176" v="480"/>
        <pc:sldMkLst>
          <pc:docMk/>
          <pc:sldMk cId="0" sldId="284"/>
        </pc:sldMkLst>
      </pc:sldChg>
      <pc:sldChg chg="del">
        <pc:chgData name="Marco Milani" userId="6f81f48bb2b97e0a" providerId="Windows Live" clId="Web-{B05F4074-9AEF-4428-BD98-9F3D900C7BD6}" dt="2021-11-21T16:31:51.176" v="479"/>
        <pc:sldMkLst>
          <pc:docMk/>
          <pc:sldMk cId="0" sldId="285"/>
        </pc:sldMkLst>
      </pc:sldChg>
      <pc:sldChg chg="del">
        <pc:chgData name="Marco Milani" userId="6f81f48bb2b97e0a" providerId="Windows Live" clId="Web-{B05F4074-9AEF-4428-BD98-9F3D900C7BD6}" dt="2021-11-21T16:31:51.161" v="478"/>
        <pc:sldMkLst>
          <pc:docMk/>
          <pc:sldMk cId="0" sldId="286"/>
        </pc:sldMkLst>
      </pc:sldChg>
      <pc:sldChg chg="del">
        <pc:chgData name="Marco Milani" userId="6f81f48bb2b97e0a" providerId="Windows Live" clId="Web-{B05F4074-9AEF-4428-BD98-9F3D900C7BD6}" dt="2021-11-21T16:31:51.161" v="477"/>
        <pc:sldMkLst>
          <pc:docMk/>
          <pc:sldMk cId="0" sldId="287"/>
        </pc:sldMkLst>
      </pc:sldChg>
      <pc:sldChg chg="del">
        <pc:chgData name="Marco Milani" userId="6f81f48bb2b97e0a" providerId="Windows Live" clId="Web-{B05F4074-9AEF-4428-BD98-9F3D900C7BD6}" dt="2021-11-21T16:31:51.161" v="476"/>
        <pc:sldMkLst>
          <pc:docMk/>
          <pc:sldMk cId="0" sldId="288"/>
        </pc:sldMkLst>
      </pc:sldChg>
      <pc:sldChg chg="del">
        <pc:chgData name="Marco Milani" userId="6f81f48bb2b97e0a" providerId="Windows Live" clId="Web-{B05F4074-9AEF-4428-BD98-9F3D900C7BD6}" dt="2021-11-21T16:31:51.161" v="475"/>
        <pc:sldMkLst>
          <pc:docMk/>
          <pc:sldMk cId="0" sldId="289"/>
        </pc:sldMkLst>
      </pc:sldChg>
      <pc:sldChg chg="del">
        <pc:chgData name="Marco Milani" userId="6f81f48bb2b97e0a" providerId="Windows Live" clId="Web-{B05F4074-9AEF-4428-BD98-9F3D900C7BD6}" dt="2021-11-21T16:31:51.145" v="474"/>
        <pc:sldMkLst>
          <pc:docMk/>
          <pc:sldMk cId="0" sldId="290"/>
        </pc:sldMkLst>
      </pc:sldChg>
      <pc:sldChg chg="del">
        <pc:chgData name="Marco Milani" userId="6f81f48bb2b97e0a" providerId="Windows Live" clId="Web-{B05F4074-9AEF-4428-BD98-9F3D900C7BD6}" dt="2021-11-21T16:31:51.145" v="473"/>
        <pc:sldMkLst>
          <pc:docMk/>
          <pc:sldMk cId="0" sldId="291"/>
        </pc:sldMkLst>
      </pc:sldChg>
      <pc:sldChg chg="del">
        <pc:chgData name="Marco Milani" userId="6f81f48bb2b97e0a" providerId="Windows Live" clId="Web-{B05F4074-9AEF-4428-BD98-9F3D900C7BD6}" dt="2021-11-21T16:31:51.145" v="472"/>
        <pc:sldMkLst>
          <pc:docMk/>
          <pc:sldMk cId="0" sldId="292"/>
        </pc:sldMkLst>
      </pc:sldChg>
      <pc:sldChg chg="del">
        <pc:chgData name="Marco Milani" userId="6f81f48bb2b97e0a" providerId="Windows Live" clId="Web-{B05F4074-9AEF-4428-BD98-9F3D900C7BD6}" dt="2021-11-21T16:31:51.114" v="471"/>
        <pc:sldMkLst>
          <pc:docMk/>
          <pc:sldMk cId="0" sldId="293"/>
        </pc:sldMkLst>
      </pc:sldChg>
      <pc:sldChg chg="del">
        <pc:chgData name="Marco Milani" userId="6f81f48bb2b97e0a" providerId="Windows Live" clId="Web-{B05F4074-9AEF-4428-BD98-9F3D900C7BD6}" dt="2021-11-21T16:31:51.083" v="470"/>
        <pc:sldMkLst>
          <pc:docMk/>
          <pc:sldMk cId="0" sldId="294"/>
        </pc:sldMkLst>
      </pc:sldChg>
      <pc:sldChg chg="del">
        <pc:chgData name="Marco Milani" userId="6f81f48bb2b97e0a" providerId="Windows Live" clId="Web-{B05F4074-9AEF-4428-BD98-9F3D900C7BD6}" dt="2021-11-21T16:31:51.083" v="469"/>
        <pc:sldMkLst>
          <pc:docMk/>
          <pc:sldMk cId="0" sldId="295"/>
        </pc:sldMkLst>
      </pc:sldChg>
      <pc:sldChg chg="del">
        <pc:chgData name="Marco Milani" userId="6f81f48bb2b97e0a" providerId="Windows Live" clId="Web-{B05F4074-9AEF-4428-BD98-9F3D900C7BD6}" dt="2021-11-21T16:31:51.223" v="503"/>
        <pc:sldMkLst>
          <pc:docMk/>
          <pc:sldMk cId="312184120" sldId="296"/>
        </pc:sldMkLst>
      </pc:sldChg>
      <pc:sldChg chg="modSp ord">
        <pc:chgData name="Marco Milani" userId="6f81f48bb2b97e0a" providerId="Windows Live" clId="Web-{B05F4074-9AEF-4428-BD98-9F3D900C7BD6}" dt="2021-11-21T15:24:06.460" v="176" actId="20577"/>
        <pc:sldMkLst>
          <pc:docMk/>
          <pc:sldMk cId="765497771" sldId="297"/>
        </pc:sldMkLst>
        <pc:spChg chg="mod">
          <ac:chgData name="Marco Milani" userId="6f81f48bb2b97e0a" providerId="Windows Live" clId="Web-{B05F4074-9AEF-4428-BD98-9F3D900C7BD6}" dt="2021-11-21T15:23:53.647" v="154" actId="20577"/>
          <ac:spMkLst>
            <pc:docMk/>
            <pc:sldMk cId="765497771" sldId="297"/>
            <ac:spMk id="359" creationId="{00000000-0000-0000-0000-000000000000}"/>
          </ac:spMkLst>
        </pc:spChg>
        <pc:spChg chg="mod">
          <ac:chgData name="Marco Milani" userId="6f81f48bb2b97e0a" providerId="Windows Live" clId="Web-{B05F4074-9AEF-4428-BD98-9F3D900C7BD6}" dt="2021-11-21T15:24:06.460" v="176" actId="20577"/>
          <ac:spMkLst>
            <pc:docMk/>
            <pc:sldMk cId="765497771" sldId="297"/>
            <ac:spMk id="360" creationId="{00000000-0000-0000-0000-000000000000}"/>
          </ac:spMkLst>
        </pc:spChg>
        <pc:spChg chg="mod">
          <ac:chgData name="Marco Milani" userId="6f81f48bb2b97e0a" providerId="Windows Live" clId="Web-{B05F4074-9AEF-4428-BD98-9F3D900C7BD6}" dt="2021-11-21T15:23:48.913" v="150" actId="20577"/>
          <ac:spMkLst>
            <pc:docMk/>
            <pc:sldMk cId="765497771" sldId="297"/>
            <ac:spMk id="361" creationId="{00000000-0000-0000-0000-000000000000}"/>
          </ac:spMkLst>
        </pc:spChg>
      </pc:sldChg>
      <pc:sldChg chg="modSp">
        <pc:chgData name="Marco Milani" userId="6f81f48bb2b97e0a" providerId="Windows Live" clId="Web-{B05F4074-9AEF-4428-BD98-9F3D900C7BD6}" dt="2021-11-21T16:01:00.818" v="468" actId="20577"/>
        <pc:sldMkLst>
          <pc:docMk/>
          <pc:sldMk cId="807792073" sldId="301"/>
        </pc:sldMkLst>
        <pc:spChg chg="mod">
          <ac:chgData name="Marco Milani" userId="6f81f48bb2b97e0a" providerId="Windows Live" clId="Web-{B05F4074-9AEF-4428-BD98-9F3D900C7BD6}" dt="2021-11-21T16:01:00.818" v="468" actId="20577"/>
          <ac:spMkLst>
            <pc:docMk/>
            <pc:sldMk cId="807792073" sldId="301"/>
            <ac:spMk id="373" creationId="{00000000-0000-0000-0000-000000000000}"/>
          </ac:spMkLst>
        </pc:spChg>
      </pc:sldChg>
      <pc:sldChg chg="del">
        <pc:chgData name="Marco Milani" userId="6f81f48bb2b97e0a" providerId="Windows Live" clId="Web-{B05F4074-9AEF-4428-BD98-9F3D900C7BD6}" dt="2021-11-21T16:31:51.208" v="499"/>
        <pc:sldMkLst>
          <pc:docMk/>
          <pc:sldMk cId="3751350331" sldId="304"/>
        </pc:sldMkLst>
      </pc:sldChg>
      <pc:sldChg chg="del">
        <pc:chgData name="Marco Milani" userId="6f81f48bb2b97e0a" providerId="Windows Live" clId="Web-{B05F4074-9AEF-4428-BD98-9F3D900C7BD6}" dt="2021-11-21T16:31:51.208" v="497"/>
        <pc:sldMkLst>
          <pc:docMk/>
          <pc:sldMk cId="3775750682" sldId="305"/>
        </pc:sldMkLst>
      </pc:sldChg>
      <pc:sldChg chg="modSp">
        <pc:chgData name="Marco Milani" userId="6f81f48bb2b97e0a" providerId="Windows Live" clId="Web-{B05F4074-9AEF-4428-BD98-9F3D900C7BD6}" dt="2021-11-21T14:51:52.751" v="107" actId="1076"/>
        <pc:sldMkLst>
          <pc:docMk/>
          <pc:sldMk cId="2587224202" sldId="306"/>
        </pc:sldMkLst>
        <pc:spChg chg="mod">
          <ac:chgData name="Marco Milani" userId="6f81f48bb2b97e0a" providerId="Windows Live" clId="Web-{B05F4074-9AEF-4428-BD98-9F3D900C7BD6}" dt="2021-11-21T14:51:52.751" v="107" actId="1076"/>
          <ac:spMkLst>
            <pc:docMk/>
            <pc:sldMk cId="2587224202" sldId="306"/>
            <ac:spMk id="372" creationId="{00000000-0000-0000-0000-000000000000}"/>
          </ac:spMkLst>
        </pc:spChg>
        <pc:spChg chg="mod">
          <ac:chgData name="Marco Milani" userId="6f81f48bb2b97e0a" providerId="Windows Live" clId="Web-{B05F4074-9AEF-4428-BD98-9F3D900C7BD6}" dt="2021-11-21T14:51:47.782" v="106" actId="20577"/>
          <ac:spMkLst>
            <pc:docMk/>
            <pc:sldMk cId="2587224202" sldId="306"/>
            <ac:spMk id="373" creationId="{00000000-0000-0000-0000-000000000000}"/>
          </ac:spMkLst>
        </pc:spChg>
      </pc:sldChg>
      <pc:sldChg chg="modSp">
        <pc:chgData name="Marco Milani" userId="6f81f48bb2b97e0a" providerId="Windows Live" clId="Web-{B05F4074-9AEF-4428-BD98-9F3D900C7BD6}" dt="2021-11-21T14:52:17.673" v="109" actId="20577"/>
        <pc:sldMkLst>
          <pc:docMk/>
          <pc:sldMk cId="2010070019" sldId="308"/>
        </pc:sldMkLst>
        <pc:spChg chg="mod">
          <ac:chgData name="Marco Milani" userId="6f81f48bb2b97e0a" providerId="Windows Live" clId="Web-{B05F4074-9AEF-4428-BD98-9F3D900C7BD6}" dt="2021-11-21T14:52:17.673" v="109" actId="20577"/>
          <ac:spMkLst>
            <pc:docMk/>
            <pc:sldMk cId="2010070019" sldId="308"/>
            <ac:spMk id="373" creationId="{00000000-0000-0000-0000-000000000000}"/>
          </ac:spMkLst>
        </pc:spChg>
      </pc:sldChg>
      <pc:sldChg chg="addSp delSp modSp add replId">
        <pc:chgData name="Marco Milani" userId="6f81f48bb2b97e0a" providerId="Windows Live" clId="Web-{B05F4074-9AEF-4428-BD98-9F3D900C7BD6}" dt="2021-11-21T14:28:13.524" v="25" actId="1076"/>
        <pc:sldMkLst>
          <pc:docMk/>
          <pc:sldMk cId="280945866" sldId="312"/>
        </pc:sldMkLst>
        <pc:spChg chg="mod">
          <ac:chgData name="Marco Milani" userId="6f81f48bb2b97e0a" providerId="Windows Live" clId="Web-{B05F4074-9AEF-4428-BD98-9F3D900C7BD6}" dt="2021-11-21T14:20:50.059" v="15" actId="20577"/>
          <ac:spMkLst>
            <pc:docMk/>
            <pc:sldMk cId="280945866" sldId="312"/>
            <ac:spMk id="5" creationId="{C1A87C31-09F6-4BAF-951B-EA51689B7454}"/>
          </ac:spMkLst>
        </pc:spChg>
        <pc:picChg chg="add del mod">
          <ac:chgData name="Marco Milani" userId="6f81f48bb2b97e0a" providerId="Windows Live" clId="Web-{B05F4074-9AEF-4428-BD98-9F3D900C7BD6}" dt="2021-11-21T14:27:52.836" v="21"/>
          <ac:picMkLst>
            <pc:docMk/>
            <pc:sldMk cId="280945866" sldId="312"/>
            <ac:picMk id="2" creationId="{512B0C39-3710-4844-B5D1-12DB57BF2030}"/>
          </ac:picMkLst>
        </pc:picChg>
        <pc:picChg chg="add mod">
          <ac:chgData name="Marco Milani" userId="6f81f48bb2b97e0a" providerId="Windows Live" clId="Web-{B05F4074-9AEF-4428-BD98-9F3D900C7BD6}" dt="2021-11-21T14:28:13.524" v="25" actId="1076"/>
          <ac:picMkLst>
            <pc:docMk/>
            <pc:sldMk cId="280945866" sldId="312"/>
            <ac:picMk id="3" creationId="{D5680841-CA7C-402D-B0C2-DBF67FA2F819}"/>
          </ac:picMkLst>
        </pc:picChg>
        <pc:picChg chg="del">
          <ac:chgData name="Marco Milani" userId="6f81f48bb2b97e0a" providerId="Windows Live" clId="Web-{B05F4074-9AEF-4428-BD98-9F3D900C7BD6}" dt="2021-11-21T14:17:19.943" v="1"/>
          <ac:picMkLst>
            <pc:docMk/>
            <pc:sldMk cId="280945866" sldId="312"/>
            <ac:picMk id="4" creationId="{C6AC1354-9569-4DDD-A1F7-C836FF1991CE}"/>
          </ac:picMkLst>
        </pc:picChg>
      </pc:sldChg>
      <pc:sldChg chg="add replId">
        <pc:chgData name="Marco Milani" userId="6f81f48bb2b97e0a" providerId="Windows Live" clId="Web-{B05F4074-9AEF-4428-BD98-9F3D900C7BD6}" dt="2021-11-21T14:33:23.783" v="26"/>
        <pc:sldMkLst>
          <pc:docMk/>
          <pc:sldMk cId="3047299392" sldId="313"/>
        </pc:sldMkLst>
      </pc:sldChg>
      <pc:sldChg chg="add del replId">
        <pc:chgData name="Marco Milani" userId="6f81f48bb2b97e0a" providerId="Windows Live" clId="Web-{B05F4074-9AEF-4428-BD98-9F3D900C7BD6}" dt="2021-11-21T16:31:51.223" v="504"/>
        <pc:sldMkLst>
          <pc:docMk/>
          <pc:sldMk cId="2272879473" sldId="314"/>
        </pc:sldMkLst>
      </pc:sldChg>
      <pc:sldChg chg="addSp delSp modSp add ord replId">
        <pc:chgData name="Marco Milani" userId="6f81f48bb2b97e0a" providerId="Windows Live" clId="Web-{B05F4074-9AEF-4428-BD98-9F3D900C7BD6}" dt="2021-11-21T15:05:11.460" v="133" actId="14100"/>
        <pc:sldMkLst>
          <pc:docMk/>
          <pc:sldMk cId="129114608" sldId="315"/>
        </pc:sldMkLst>
        <pc:spChg chg="add del mod">
          <ac:chgData name="Marco Milani" userId="6f81f48bb2b97e0a" providerId="Windows Live" clId="Web-{B05F4074-9AEF-4428-BD98-9F3D900C7BD6}" dt="2021-11-21T15:04:52.678" v="127"/>
          <ac:spMkLst>
            <pc:docMk/>
            <pc:sldMk cId="129114608" sldId="315"/>
            <ac:spMk id="4" creationId="{CBC73FB6-06E9-4154-B98A-E7D6F5988B6B}"/>
          </ac:spMkLst>
        </pc:spChg>
        <pc:spChg chg="mod">
          <ac:chgData name="Marco Milani" userId="6f81f48bb2b97e0a" providerId="Windows Live" clId="Web-{B05F4074-9AEF-4428-BD98-9F3D900C7BD6}" dt="2021-11-21T15:05:05.913" v="131" actId="1076"/>
          <ac:spMkLst>
            <pc:docMk/>
            <pc:sldMk cId="129114608" sldId="315"/>
            <ac:spMk id="359" creationId="{00000000-0000-0000-0000-000000000000}"/>
          </ac:spMkLst>
        </pc:spChg>
        <pc:spChg chg="del mod">
          <ac:chgData name="Marco Milani" userId="6f81f48bb2b97e0a" providerId="Windows Live" clId="Web-{B05F4074-9AEF-4428-BD98-9F3D900C7BD6}" dt="2021-11-21T15:04:44.803" v="125"/>
          <ac:spMkLst>
            <pc:docMk/>
            <pc:sldMk cId="129114608" sldId="315"/>
            <ac:spMk id="360" creationId="{00000000-0000-0000-0000-000000000000}"/>
          </ac:spMkLst>
        </pc:spChg>
        <pc:spChg chg="mod">
          <ac:chgData name="Marco Milani" userId="6f81f48bb2b97e0a" providerId="Windows Live" clId="Web-{B05F4074-9AEF-4428-BD98-9F3D900C7BD6}" dt="2021-11-21T15:04:21.334" v="117" actId="20577"/>
          <ac:spMkLst>
            <pc:docMk/>
            <pc:sldMk cId="129114608" sldId="315"/>
            <ac:spMk id="361" creationId="{00000000-0000-0000-0000-000000000000}"/>
          </ac:spMkLst>
        </pc:spChg>
        <pc:picChg chg="add mod">
          <ac:chgData name="Marco Milani" userId="6f81f48bb2b97e0a" providerId="Windows Live" clId="Web-{B05F4074-9AEF-4428-BD98-9F3D900C7BD6}" dt="2021-11-21T15:05:11.460" v="133" actId="14100"/>
          <ac:picMkLst>
            <pc:docMk/>
            <pc:sldMk cId="129114608" sldId="315"/>
            <ac:picMk id="2" creationId="{B1BAF945-5ED8-485D-BA2D-75544F2189D4}"/>
          </ac:picMkLst>
        </pc:picChg>
      </pc:sldChg>
      <pc:sldChg chg="add del replId">
        <pc:chgData name="Marco Milani" userId="6f81f48bb2b97e0a" providerId="Windows Live" clId="Web-{B05F4074-9AEF-4428-BD98-9F3D900C7BD6}" dt="2021-11-21T16:31:51.239" v="505"/>
        <pc:sldMkLst>
          <pc:docMk/>
          <pc:sldMk cId="1824399327" sldId="316"/>
        </pc:sldMkLst>
      </pc:sldChg>
      <pc:sldChg chg="addSp delSp modSp add ord replId">
        <pc:chgData name="Marco Milani" userId="6f81f48bb2b97e0a" providerId="Windows Live" clId="Web-{B05F4074-9AEF-4428-BD98-9F3D900C7BD6}" dt="2021-11-21T15:28:13.092" v="214" actId="1076"/>
        <pc:sldMkLst>
          <pc:docMk/>
          <pc:sldMk cId="1751014518" sldId="317"/>
        </pc:sldMkLst>
        <pc:spChg chg="add mod">
          <ac:chgData name="Marco Milani" userId="6f81f48bb2b97e0a" providerId="Windows Live" clId="Web-{B05F4074-9AEF-4428-BD98-9F3D900C7BD6}" dt="2021-11-21T15:28:13.092" v="214" actId="1076"/>
          <ac:spMkLst>
            <pc:docMk/>
            <pc:sldMk cId="1751014518" sldId="317"/>
            <ac:spMk id="2" creationId="{2E7F35F2-697E-47AA-8CB8-5D1B925717FC}"/>
          </ac:spMkLst>
        </pc:spChg>
        <pc:spChg chg="add del mod">
          <ac:chgData name="Marco Milani" userId="6f81f48bb2b97e0a" providerId="Windows Live" clId="Web-{B05F4074-9AEF-4428-BD98-9F3D900C7BD6}" dt="2021-11-21T15:28:00.217" v="209"/>
          <ac:spMkLst>
            <pc:docMk/>
            <pc:sldMk cId="1751014518" sldId="317"/>
            <ac:spMk id="3" creationId="{FEE57815-2A8C-49AB-AEA5-C30C58DEF12B}"/>
          </ac:spMkLst>
        </pc:spChg>
        <pc:spChg chg="mod">
          <ac:chgData name="Marco Milani" userId="6f81f48bb2b97e0a" providerId="Windows Live" clId="Web-{B05F4074-9AEF-4428-BD98-9F3D900C7BD6}" dt="2021-11-21T15:24:59.962" v="183" actId="20577"/>
          <ac:spMkLst>
            <pc:docMk/>
            <pc:sldMk cId="1751014518" sldId="317"/>
            <ac:spMk id="372" creationId="{00000000-0000-0000-0000-000000000000}"/>
          </ac:spMkLst>
        </pc:spChg>
        <pc:spChg chg="mod">
          <ac:chgData name="Marco Milani" userId="6f81f48bb2b97e0a" providerId="Windows Live" clId="Web-{B05F4074-9AEF-4428-BD98-9F3D900C7BD6}" dt="2021-11-21T15:27:48.295" v="204" actId="20577"/>
          <ac:spMkLst>
            <pc:docMk/>
            <pc:sldMk cId="1751014518" sldId="317"/>
            <ac:spMk id="373" creationId="{00000000-0000-0000-0000-000000000000}"/>
          </ac:spMkLst>
        </pc:spChg>
      </pc:sldChg>
      <pc:sldChg chg="modSp add ord replId">
        <pc:chgData name="Marco Milani" userId="6f81f48bb2b97e0a" providerId="Windows Live" clId="Web-{B05F4074-9AEF-4428-BD98-9F3D900C7BD6}" dt="2021-11-21T15:35:07.604" v="233" actId="20577"/>
        <pc:sldMkLst>
          <pc:docMk/>
          <pc:sldMk cId="1435065794" sldId="318"/>
        </pc:sldMkLst>
        <pc:spChg chg="mod">
          <ac:chgData name="Marco Milani" userId="6f81f48bb2b97e0a" providerId="Windows Live" clId="Web-{B05F4074-9AEF-4428-BD98-9F3D900C7BD6}" dt="2021-11-21T15:34:51.634" v="226" actId="20577"/>
          <ac:spMkLst>
            <pc:docMk/>
            <pc:sldMk cId="1435065794" sldId="318"/>
            <ac:spMk id="359" creationId="{00000000-0000-0000-0000-000000000000}"/>
          </ac:spMkLst>
        </pc:spChg>
        <pc:spChg chg="mod">
          <ac:chgData name="Marco Milani" userId="6f81f48bb2b97e0a" providerId="Windows Live" clId="Web-{B05F4074-9AEF-4428-BD98-9F3D900C7BD6}" dt="2021-11-21T15:35:07.604" v="233" actId="20577"/>
          <ac:spMkLst>
            <pc:docMk/>
            <pc:sldMk cId="1435065794" sldId="318"/>
            <ac:spMk id="360" creationId="{00000000-0000-0000-0000-000000000000}"/>
          </ac:spMkLst>
        </pc:spChg>
        <pc:spChg chg="mod">
          <ac:chgData name="Marco Milani" userId="6f81f48bb2b97e0a" providerId="Windows Live" clId="Web-{B05F4074-9AEF-4428-BD98-9F3D900C7BD6}" dt="2021-11-21T15:34:41.978" v="218" actId="20577"/>
          <ac:spMkLst>
            <pc:docMk/>
            <pc:sldMk cId="1435065794" sldId="318"/>
            <ac:spMk id="361" creationId="{00000000-0000-0000-0000-000000000000}"/>
          </ac:spMkLst>
        </pc:spChg>
      </pc:sldChg>
      <pc:sldChg chg="modSp add ord replId">
        <pc:chgData name="Marco Milani" userId="6f81f48bb2b97e0a" providerId="Windows Live" clId="Web-{B05F4074-9AEF-4428-BD98-9F3D900C7BD6}" dt="2021-11-21T15:50:00.675" v="409" actId="20577"/>
        <pc:sldMkLst>
          <pc:docMk/>
          <pc:sldMk cId="389285769" sldId="319"/>
        </pc:sldMkLst>
        <pc:spChg chg="mod">
          <ac:chgData name="Marco Milani" userId="6f81f48bb2b97e0a" providerId="Windows Live" clId="Web-{B05F4074-9AEF-4428-BD98-9F3D900C7BD6}" dt="2021-11-21T15:40:16.253" v="243" actId="1076"/>
          <ac:spMkLst>
            <pc:docMk/>
            <pc:sldMk cId="389285769" sldId="319"/>
            <ac:spMk id="2" creationId="{2E7F35F2-697E-47AA-8CB8-5D1B925717FC}"/>
          </ac:spMkLst>
        </pc:spChg>
        <pc:spChg chg="mod">
          <ac:chgData name="Marco Milani" userId="6f81f48bb2b97e0a" providerId="Windows Live" clId="Web-{B05F4074-9AEF-4428-BD98-9F3D900C7BD6}" dt="2021-11-21T15:40:11.878" v="242" actId="20577"/>
          <ac:spMkLst>
            <pc:docMk/>
            <pc:sldMk cId="389285769" sldId="319"/>
            <ac:spMk id="372" creationId="{00000000-0000-0000-0000-000000000000}"/>
          </ac:spMkLst>
        </pc:spChg>
        <pc:spChg chg="mod">
          <ac:chgData name="Marco Milani" userId="6f81f48bb2b97e0a" providerId="Windows Live" clId="Web-{B05F4074-9AEF-4428-BD98-9F3D900C7BD6}" dt="2021-11-21T15:50:00.675" v="409" actId="20577"/>
          <ac:spMkLst>
            <pc:docMk/>
            <pc:sldMk cId="389285769" sldId="319"/>
            <ac:spMk id="3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858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40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041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716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537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310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64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954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175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254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992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211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720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93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363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324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613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08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oud_comput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Server_(computing)" TargetMode="External"/><Relationship Id="rId4" Type="http://schemas.openxmlformats.org/officeDocument/2006/relationships/hyperlink" Target="https://en.wikipedia.org/wiki/Execution_mode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services/app-service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microsoft/Oryx" TargetMode="External"/><Relationship Id="rId4" Type="http://schemas.openxmlformats.org/officeDocument/2006/relationships/hyperlink" Target="https://github.com/microsoft/Oryx/blob/main/doc/supportedPlatformVerions.md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static-web-apps/wiki/routes.json-reference-(deprecated)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microsoft.com/en-us/azure/static-web-apps/configuration" TargetMode="External"/><Relationship Id="rId4" Type="http://schemas.openxmlformats.org/officeDocument/2006/relationships/hyperlink" Target="https://docs.microsoft.com/en-us/azure/static-web-apps/configuration#example-configuration-fil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Azure Static Web App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648033" y="16025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 dirty="0"/>
            </a:br>
            <a:r>
              <a:rPr lang="en" b="1"/>
              <a:t>Key features</a:t>
            </a:r>
            <a:endParaRPr lang="en"/>
          </a:p>
          <a:p>
            <a:endParaRPr lang="en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182367" y="1771315"/>
            <a:ext cx="4944300" cy="2161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Globally distributed static content, putting content closer to your users. </a:t>
            </a:r>
            <a:endParaRPr lang="en" dirty="0"/>
          </a:p>
          <a:p>
            <a:r>
              <a:rPr lang="en"/>
              <a:t>Free SSL certificates, which are automatically renewed. </a:t>
            </a:r>
          </a:p>
          <a:p>
            <a:r>
              <a:rPr lang="en"/>
              <a:t>Custom domains to provide branded customizations to your app.</a:t>
            </a:r>
          </a:p>
          <a:p>
            <a:r>
              <a:rPr lang="en"/>
              <a:t>Generated staging versions powered by pull requests enabling preview versions of your site before publishing. </a:t>
            </a:r>
            <a:endParaRPr lang="en" dirty="0"/>
          </a:p>
          <a:p>
            <a:pPr marL="139700" indent="0">
              <a:buNone/>
            </a:pPr>
            <a:endParaRPr lang="en" dirty="0"/>
          </a:p>
          <a:p>
            <a:pPr>
              <a:spcBef>
                <a:spcPts val="0"/>
              </a:spcBef>
            </a:pPr>
            <a:endParaRPr lang="it-IT"/>
          </a:p>
          <a:p>
            <a:pPr marL="0" indent="0">
              <a:buNone/>
            </a:pPr>
            <a:endParaRPr lang="it-IT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65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1750635" y="762992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Pricing</a:t>
            </a:r>
            <a:endParaRPr lang="it-IT"/>
          </a:p>
        </p:txBody>
      </p:sp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4498820-4220-4284-A5A6-46A9A1275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10" y="1601166"/>
            <a:ext cx="6704390" cy="34681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SERVERLESS :)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It's a serverless world</a:t>
            </a:r>
            <a:endParaRPr lang="it-IT"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SERVER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LESS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b="1" dirty="0"/>
              <a:t>Serverless computing</a:t>
            </a:r>
            <a:r>
              <a:rPr lang="en" dirty="0"/>
              <a:t> is a </a:t>
            </a:r>
            <a:r>
              <a:rPr lang="e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 computing</a:t>
            </a:r>
            <a:r>
              <a:rPr lang="en" dirty="0"/>
              <a:t> </a:t>
            </a:r>
            <a:r>
              <a:rPr lang="e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execution model</a:t>
            </a:r>
            <a:r>
              <a:rPr lang="en" dirty="0"/>
              <a:t> in which the cloud provider allocates machine resources on demand, taking care of the </a:t>
            </a:r>
            <a:r>
              <a:rPr lang="e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servers</a:t>
            </a:r>
            <a:r>
              <a:rPr lang="en" dirty="0"/>
              <a:t> on behalf of their customers.</a:t>
            </a:r>
            <a:endParaRPr lang="it-IT"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50843" y="1608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 dirty="0"/>
              <a:t>Serverless developer does not have to deal with</a:t>
            </a:r>
            <a:endParaRPr lang="it-IT" sz="2800" dirty="0"/>
          </a:p>
          <a:p>
            <a:endParaRPr lang="en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182367" y="1771315"/>
            <a:ext cx="4944300" cy="2161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Capacity planning </a:t>
            </a:r>
            <a:endParaRPr lang="it-IT" dirty="0"/>
          </a:p>
          <a:p>
            <a:r>
              <a:rPr lang="en" dirty="0"/>
              <a:t>Configuration</a:t>
            </a:r>
            <a:endParaRPr lang="it-IT" dirty="0"/>
          </a:p>
          <a:p>
            <a:r>
              <a:rPr lang="en" dirty="0"/>
              <a:t>Management</a:t>
            </a:r>
            <a:endParaRPr lang="it-IT" dirty="0"/>
          </a:p>
          <a:p>
            <a:r>
              <a:rPr lang="en" dirty="0"/>
              <a:t>Maintenance</a:t>
            </a:r>
            <a:endParaRPr lang="it-IT" dirty="0"/>
          </a:p>
          <a:p>
            <a:r>
              <a:rPr lang="en" dirty="0"/>
              <a:t>Fault tolerance</a:t>
            </a:r>
            <a:endParaRPr lang="it-IT" dirty="0"/>
          </a:p>
          <a:p>
            <a:r>
              <a:rPr lang="en" dirty="0"/>
              <a:t>Scaling</a:t>
            </a:r>
            <a:endParaRPr lang="it-IT" dirty="0"/>
          </a:p>
          <a:p>
            <a:r>
              <a:rPr lang="en" dirty="0"/>
              <a:t>VMs or physical servers.</a:t>
            </a:r>
            <a:endParaRPr lang="it-IT" dirty="0"/>
          </a:p>
          <a:p>
            <a:pPr>
              <a:spcBef>
                <a:spcPts val="0"/>
              </a:spcBef>
            </a:pPr>
            <a:endParaRPr lang="it-IT"/>
          </a:p>
          <a:p>
            <a:pPr marL="0" indent="0">
              <a:buNone/>
            </a:pPr>
            <a:endParaRPr lang="it-IT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722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648033" y="16025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Azure Functions</a:t>
            </a:r>
            <a:endParaRPr lang="it-IT"/>
          </a:p>
          <a:p>
            <a:endParaRPr lang="en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182367" y="1771315"/>
            <a:ext cx="4944300" cy="2161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Azure Functions is a cloud service available on-demand that provides all the continually updated infrastructure and resources needed to run your applications. </a:t>
            </a:r>
            <a:endParaRPr lang="it-IT"/>
          </a:p>
          <a:p>
            <a:r>
              <a:rPr lang="en"/>
              <a:t>You focus on the pieces of code that matter most to you, and Functions handles the rest. Functions provides serverless compute for Azure. </a:t>
            </a:r>
          </a:p>
          <a:p>
            <a:r>
              <a:rPr lang="en"/>
              <a:t>You can use Functions to build web APIs, respond to database changes, process IoT streams, manage message queues, and more.</a:t>
            </a:r>
          </a:p>
          <a:p>
            <a:pPr>
              <a:spcBef>
                <a:spcPts val="0"/>
              </a:spcBef>
            </a:pPr>
            <a:endParaRPr lang="it-IT"/>
          </a:p>
          <a:p>
            <a:pPr marL="0" indent="0">
              <a:buNone/>
            </a:pPr>
            <a:endParaRPr lang="it-IT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729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648033" y="16025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Azure Functions</a:t>
            </a:r>
            <a:endParaRPr lang="it-IT"/>
          </a:p>
          <a:p>
            <a:endParaRPr lang="en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A6037B-98F9-4386-89C6-5BB97A8C2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971" y="1602428"/>
            <a:ext cx="5525104" cy="330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12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182367" y="1771315"/>
            <a:ext cx="4944300" cy="2161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Integrated security with direct access to user authentication and role-based authorization data.</a:t>
            </a:r>
            <a:endParaRPr lang="it-IT" dirty="0"/>
          </a:p>
          <a:p>
            <a:r>
              <a:rPr lang="en" dirty="0"/>
              <a:t>Seamless routing that makes the </a:t>
            </a:r>
            <a:r>
              <a:rPr lang="en" dirty="0" err="1"/>
              <a:t>api</a:t>
            </a:r>
            <a:r>
              <a:rPr lang="en" dirty="0"/>
              <a:t> route available to the web app securely without requiring custom CORS rules.</a:t>
            </a:r>
          </a:p>
          <a:p>
            <a:r>
              <a:rPr lang="en" dirty="0"/>
              <a:t>You can use Functions to build web APIs, respond to database changes, process IoT streams, manage message queues, and more.</a:t>
            </a:r>
          </a:p>
          <a:p>
            <a:pPr>
              <a:spcBef>
                <a:spcPts val="0"/>
              </a:spcBef>
            </a:pPr>
            <a:endParaRPr lang="it-IT"/>
          </a:p>
          <a:p>
            <a:pPr marL="0" indent="0">
              <a:buNone/>
            </a:pPr>
            <a:endParaRPr lang="it-IT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3C5D3E-722C-4CDB-B728-DB73F7CDE1D8}"/>
              </a:ext>
            </a:extLst>
          </p:cNvPr>
          <p:cNvSpPr txBox="1"/>
          <p:nvPr/>
        </p:nvSpPr>
        <p:spPr>
          <a:xfrm>
            <a:off x="2202543" y="359531"/>
            <a:ext cx="684348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39700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it-IT" i="1" dirty="0">
                <a:solidFill>
                  <a:srgbClr val="C6DAEC"/>
                </a:solidFill>
                <a:latin typeface="Muli"/>
              </a:rPr>
              <a:t>A</a:t>
            </a:r>
            <a:r>
              <a:rPr lang="it-IT" i="1" dirty="0">
                <a:solidFill>
                  <a:srgbClr val="C6DAEC"/>
                </a:solidFill>
                <a:latin typeface="Muli"/>
                <a:sym typeface="Muli"/>
              </a:rPr>
              <a:t>zure Static Web Apps provides serverless API endpoints via </a:t>
            </a:r>
            <a:r>
              <a:rPr lang="it-IT" i="1">
                <a:solidFill>
                  <a:srgbClr val="C6DAEC"/>
                </a:solidFill>
                <a:latin typeface="Muli"/>
                <a:sym typeface="Muli"/>
              </a:rPr>
              <a:t>Azure Functions. </a:t>
            </a:r>
            <a:r>
              <a:rPr lang="it-IT" i="1" dirty="0">
                <a:solidFill>
                  <a:srgbClr val="C6DAEC"/>
                </a:solidFill>
                <a:latin typeface="Muli"/>
                <a:sym typeface="Muli"/>
              </a:rPr>
              <a:t>By using Azure Functions, APIs dynamically scale based on demand, and include the following features:</a:t>
            </a:r>
            <a:endParaRPr lang="it-IT" i="1"/>
          </a:p>
        </p:txBody>
      </p:sp>
    </p:spTree>
    <p:extLst>
      <p:ext uri="{BB962C8B-B14F-4D97-AF65-F5344CB8AC3E}">
        <p14:creationId xmlns:p14="http://schemas.microsoft.com/office/powerpoint/2010/main" val="2010070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699463"/>
            <a:ext cx="5638800" cy="682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/>
              <a:t>Local SWA Environment</a:t>
            </a:r>
            <a:endParaRPr lang="en"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How simulate local Static Web App cloud environment locally?</a:t>
            </a:r>
            <a:endParaRPr lang="it-IT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64426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010890" y="171745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Azure Static Web Apps CLI</a:t>
            </a:r>
            <a:endParaRPr lang="it-IT"/>
          </a:p>
          <a:p>
            <a:endParaRPr lang="en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C6AC1354-9569-4DDD-A1F7-C836FF199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96" y="1831559"/>
            <a:ext cx="6247795" cy="209723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A87C31-09F6-4BAF-951B-EA51689B7454}"/>
              </a:ext>
            </a:extLst>
          </p:cNvPr>
          <p:cNvSpPr txBox="1"/>
          <p:nvPr/>
        </p:nvSpPr>
        <p:spPr>
          <a:xfrm>
            <a:off x="1519162" y="4145341"/>
            <a:ext cx="5156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19BBD5"/>
              </a:buClr>
              <a:buSzPts val="1400"/>
            </a:pPr>
            <a:r>
              <a:rPr lang="it-IT" sz="2000" b="1">
                <a:solidFill>
                  <a:srgbClr val="C6DAEC"/>
                </a:solidFill>
                <a:latin typeface="Muli"/>
                <a:sym typeface="Muli"/>
              </a:rPr>
              <a:t>NB Use azure-function-core-tools@4</a:t>
            </a:r>
            <a:endParaRPr lang="it-IT" sz="2000" b="1">
              <a:solidFill>
                <a:srgbClr val="C6DAEC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19730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Chi Sono</a:t>
            </a:r>
            <a:endParaRPr lang="it-IT" dirty="0" err="1"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2043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6DAEC"/>
                </a:solidFill>
                <a:latin typeface="Muli"/>
              </a:rPr>
              <a:t>Marco Milani</a:t>
            </a:r>
          </a:p>
          <a:p>
            <a:pPr>
              <a:spcBef>
                <a:spcPts val="600"/>
              </a:spcBef>
            </a:pPr>
            <a:endParaRPr lang="en-US" sz="1100">
              <a:solidFill>
                <a:srgbClr val="C6DAEC"/>
              </a:solidFill>
              <a:latin typeface="Muli"/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C6DAEC"/>
                </a:solidFill>
                <a:latin typeface="Muli"/>
              </a:rPr>
              <a:t>Microsoft Certified Solution Developer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C6DAEC"/>
                </a:solidFill>
                <a:latin typeface="Muli"/>
              </a:rPr>
              <a:t>Microsoft Specialist</a:t>
            </a:r>
            <a:endParaRPr lang="en-US" sz="1100">
              <a:solidFill>
                <a:srgbClr val="C6DAEC"/>
              </a:solidFill>
              <a:latin typeface="Muli"/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C6DAEC"/>
                </a:solidFill>
                <a:latin typeface="Muli"/>
              </a:rPr>
              <a:t>Microsoft Certified Professional</a:t>
            </a:r>
            <a:endParaRPr lang="en-US" sz="1100">
              <a:solidFill>
                <a:srgbClr val="C6DAEC"/>
              </a:solidFill>
              <a:latin typeface="Muli"/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C6DAEC"/>
                </a:solidFill>
                <a:latin typeface="Muli"/>
              </a:rPr>
              <a:t>Xamarin Certified Mobile Developer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</a:rPr>
              <a:t>Architect @ </a:t>
            </a:r>
            <a:r>
              <a:rPr lang="en-US" sz="1100" dirty="0" err="1">
                <a:solidFill>
                  <a:srgbClr val="C6DAEC"/>
                </a:solidFill>
                <a:latin typeface="Muli"/>
                <a:ea typeface="Muli"/>
              </a:rPr>
              <a:t>Sinergest</a:t>
            </a:r>
            <a:r>
              <a:rPr lang="en-US" sz="1100" dirty="0">
                <a:solidFill>
                  <a:srgbClr val="C6DAEC"/>
                </a:solidFill>
                <a:latin typeface="Muli"/>
                <a:ea typeface="Muli"/>
              </a:rPr>
              <a:t> </a:t>
            </a:r>
            <a:r>
              <a:rPr lang="en-US" sz="1100" dirty="0" err="1">
                <a:solidFill>
                  <a:srgbClr val="C6DAEC"/>
                </a:solidFill>
                <a:latin typeface="Muli"/>
                <a:ea typeface="Muli"/>
              </a:rPr>
              <a:t>srl</a:t>
            </a:r>
            <a:endParaRPr lang="en-US" sz="1100" dirty="0" err="1">
              <a:solidFill>
                <a:srgbClr val="C6DAEC"/>
              </a:solidFill>
              <a:ea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" sz="11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>
              <a:spcBef>
                <a:spcPts val="600"/>
              </a:spcBef>
            </a:pPr>
            <a:endParaRPr lang="it-IT" sz="110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Immagine 2" descr="Immagine che contiene persona, parete, interni, uomo&#10;&#10;Descrizione generata automaticamente">
            <a:extLst>
              <a:ext uri="{FF2B5EF4-FFF2-40B4-BE49-F238E27FC236}">
                <a16:creationId xmlns:a16="http://schemas.microsoft.com/office/drawing/2014/main" id="{129FE8CA-A951-4A5D-ABBB-D7B7B7BDC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328" y="296333"/>
            <a:ext cx="1225248" cy="1448405"/>
          </a:xfrm>
          <a:prstGeom prst="rect">
            <a:avLst/>
          </a:prstGeom>
        </p:spPr>
      </p:pic>
      <p:pic>
        <p:nvPicPr>
          <p:cNvPr id="3" name="Immagine 3">
            <a:extLst>
              <a:ext uri="{FF2B5EF4-FFF2-40B4-BE49-F238E27FC236}">
                <a16:creationId xmlns:a16="http://schemas.microsoft.com/office/drawing/2014/main" id="{56E5A48B-12DC-448D-A6F9-8FCB839A9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14" y="1295144"/>
            <a:ext cx="953105" cy="896165"/>
          </a:xfrm>
          <a:prstGeom prst="rect">
            <a:avLst/>
          </a:prstGeom>
        </p:spPr>
      </p:pic>
      <p:pic>
        <p:nvPicPr>
          <p:cNvPr id="4" name="Immagine 4">
            <a:extLst>
              <a:ext uri="{FF2B5EF4-FFF2-40B4-BE49-F238E27FC236}">
                <a16:creationId xmlns:a16="http://schemas.microsoft.com/office/drawing/2014/main" id="{59C0CC75-3B42-4C1A-A558-774ADB204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114" y="295054"/>
            <a:ext cx="950082" cy="970177"/>
          </a:xfrm>
          <a:prstGeom prst="rect">
            <a:avLst/>
          </a:prstGeom>
        </p:spPr>
      </p:pic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B601A370-68C8-44A9-9227-43D18DDCC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115" y="2218416"/>
            <a:ext cx="1715105" cy="103928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214979C-FE19-465A-97B4-87DC2341C9A8}"/>
              </a:ext>
            </a:extLst>
          </p:cNvPr>
          <p:cNvSpPr txBox="1"/>
          <p:nvPr/>
        </p:nvSpPr>
        <p:spPr>
          <a:xfrm>
            <a:off x="6919686" y="4526340"/>
            <a:ext cx="252548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100" dirty="0">
                <a:solidFill>
                  <a:srgbClr val="C6DAEC"/>
                </a:solidFill>
                <a:latin typeface="Muli"/>
              </a:rPr>
              <a:t>https://github.com/markjackmilian​</a:t>
            </a:r>
            <a:endParaRPr lang="it-IT" sz="1100" dirty="0">
              <a:solidFill>
                <a:srgbClr val="C6DAEC"/>
              </a:solidFill>
              <a:latin typeface="Muli"/>
            </a:endParaRPr>
          </a:p>
        </p:txBody>
      </p:sp>
      <p:pic>
        <p:nvPicPr>
          <p:cNvPr id="9" name="Immagine 9">
            <a:extLst>
              <a:ext uri="{FF2B5EF4-FFF2-40B4-BE49-F238E27FC236}">
                <a16:creationId xmlns:a16="http://schemas.microsoft.com/office/drawing/2014/main" id="{EEC56F9F-F904-4082-BB34-9EABF01F5F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0971" y="4396317"/>
            <a:ext cx="523724" cy="520700"/>
          </a:xfrm>
          <a:prstGeom prst="rect">
            <a:avLst/>
          </a:prstGeom>
        </p:spPr>
      </p:pic>
      <p:pic>
        <p:nvPicPr>
          <p:cNvPr id="10" name="Immagine 10" descr="Immagine che contiene testo, clipart, piatto, serviziodatavola&#10;&#10;Descrizione generata automaticamente">
            <a:extLst>
              <a:ext uri="{FF2B5EF4-FFF2-40B4-BE49-F238E27FC236}">
                <a16:creationId xmlns:a16="http://schemas.microsoft.com/office/drawing/2014/main" id="{FC77A87C-5317-457E-856A-787207DC4A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210" y="4397403"/>
            <a:ext cx="2440820" cy="48526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010890" y="171745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Azure Static Web Apps CLI</a:t>
            </a:r>
            <a:endParaRPr lang="it-IT"/>
          </a:p>
          <a:p>
            <a:endParaRPr lang="en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A87C31-09F6-4BAF-951B-EA51689B7454}"/>
              </a:ext>
            </a:extLst>
          </p:cNvPr>
          <p:cNvSpPr txBox="1"/>
          <p:nvPr/>
        </p:nvSpPr>
        <p:spPr>
          <a:xfrm>
            <a:off x="1141756" y="2247530"/>
            <a:ext cx="5156199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b="1" dirty="0" err="1">
                <a:solidFill>
                  <a:srgbClr val="C6DAEC"/>
                </a:solidFill>
                <a:latin typeface="Muli"/>
                <a:sym typeface="Muli"/>
              </a:rPr>
              <a:t>swa</a:t>
            </a:r>
            <a:r>
              <a:rPr lang="it-IT" sz="1600" b="1" dirty="0">
                <a:solidFill>
                  <a:srgbClr val="C6DAEC"/>
                </a:solidFill>
                <a:latin typeface="Muli"/>
                <a:sym typeface="Muli"/>
              </a:rPr>
              <a:t> start https://localhost:5001 --</a:t>
            </a:r>
            <a:r>
              <a:rPr lang="it-IT" sz="1600" b="1" dirty="0" err="1">
                <a:solidFill>
                  <a:srgbClr val="C6DAEC"/>
                </a:solidFill>
                <a:latin typeface="Muli"/>
                <a:sym typeface="Muli"/>
              </a:rPr>
              <a:t>run</a:t>
            </a:r>
            <a:r>
              <a:rPr lang="it-IT" sz="1600" b="1" dirty="0">
                <a:solidFill>
                  <a:srgbClr val="C6DAEC"/>
                </a:solidFill>
                <a:latin typeface="Muli"/>
                <a:sym typeface="Muli"/>
              </a:rPr>
              <a:t> "</a:t>
            </a:r>
            <a:r>
              <a:rPr lang="it-IT" sz="1600" b="1" dirty="0" err="1">
                <a:solidFill>
                  <a:srgbClr val="C6DAEC"/>
                </a:solidFill>
                <a:latin typeface="Muli"/>
                <a:sym typeface="Muli"/>
              </a:rPr>
              <a:t>dotnet</a:t>
            </a:r>
            <a:r>
              <a:rPr lang="it-IT" sz="1600" b="1" dirty="0">
                <a:solidFill>
                  <a:srgbClr val="C6DAEC"/>
                </a:solidFill>
                <a:latin typeface="Muli"/>
                <a:sym typeface="Muli"/>
              </a:rPr>
              <a:t> </a:t>
            </a:r>
            <a:r>
              <a:rPr lang="it-IT" sz="1600" b="1" dirty="0" err="1">
                <a:solidFill>
                  <a:srgbClr val="C6DAEC"/>
                </a:solidFill>
                <a:latin typeface="Muli"/>
                <a:sym typeface="Muli"/>
              </a:rPr>
              <a:t>run</a:t>
            </a:r>
            <a:r>
              <a:rPr lang="it-IT" sz="1600" b="1" dirty="0">
                <a:solidFill>
                  <a:srgbClr val="C6DAEC"/>
                </a:solidFill>
                <a:latin typeface="Muli"/>
                <a:sym typeface="Muli"/>
              </a:rPr>
              <a:t> --project Client/</a:t>
            </a:r>
            <a:r>
              <a:rPr lang="it-IT" sz="1600" b="1" dirty="0" err="1">
                <a:solidFill>
                  <a:srgbClr val="C6DAEC"/>
                </a:solidFill>
                <a:latin typeface="Muli"/>
                <a:sym typeface="Muli"/>
              </a:rPr>
              <a:t>Client.csproj</a:t>
            </a:r>
            <a:r>
              <a:rPr lang="it-IT" sz="1600" b="1" dirty="0">
                <a:solidFill>
                  <a:srgbClr val="C6DAEC"/>
                </a:solidFill>
                <a:latin typeface="Muli"/>
                <a:sym typeface="Muli"/>
              </a:rPr>
              <a:t>" --api-location Api</a:t>
            </a:r>
            <a:endParaRPr lang="it-IT" sz="1600" b="1">
              <a:solidFill>
                <a:srgbClr val="C6DAEC"/>
              </a:solidFill>
              <a:latin typeface="Muli"/>
            </a:endParaRPr>
          </a:p>
          <a:p>
            <a:pPr>
              <a:buSzPts val="1400"/>
            </a:pPr>
            <a:endParaRPr lang="it-IT" sz="2000" b="1" dirty="0">
              <a:solidFill>
                <a:srgbClr val="C6DAEC"/>
              </a:solidFill>
              <a:latin typeface="Muli"/>
            </a:endParaRPr>
          </a:p>
        </p:txBody>
      </p:sp>
      <p:pic>
        <p:nvPicPr>
          <p:cNvPr id="3" name="Immagine 5">
            <a:extLst>
              <a:ext uri="{FF2B5EF4-FFF2-40B4-BE49-F238E27FC236}">
                <a16:creationId xmlns:a16="http://schemas.microsoft.com/office/drawing/2014/main" id="{D5680841-CA7C-402D-B0C2-DBF67FA2F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261" y="252682"/>
            <a:ext cx="1785309" cy="241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5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138438" y="24274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Hands on</a:t>
            </a:r>
            <a:endParaRPr lang="it-IT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</a:rPr>
              <a:t>6</a:t>
            </a:r>
          </a:p>
        </p:txBody>
      </p:sp>
      <p:pic>
        <p:nvPicPr>
          <p:cNvPr id="2" name="Immagine 2">
            <a:extLst>
              <a:ext uri="{FF2B5EF4-FFF2-40B4-BE49-F238E27FC236}">
                <a16:creationId xmlns:a16="http://schemas.microsoft.com/office/drawing/2014/main" id="{B1BAF945-5ED8-485D-BA2D-75544F218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685" y="1186392"/>
            <a:ext cx="5915175" cy="33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4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</a:t>
            </a: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Auto generated workflow with Oryx</a:t>
            </a:r>
            <a:endParaRPr lang="it-IT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65497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648033" y="16025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Oryx</a:t>
            </a:r>
            <a:endParaRPr lang="it-IT" dirty="0"/>
          </a:p>
          <a:p>
            <a:endParaRPr lang="en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182367" y="1771315"/>
            <a:ext cx="4944300" cy="2161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Oryx is a build system which automatically compiles source code repos into runnable artifacts. It is used to build web apps for </a:t>
            </a:r>
            <a:r>
              <a:rPr lang="en" dirty="0">
                <a:hlinkClick r:id="rId3"/>
              </a:rPr>
              <a:t>Azure App Service</a:t>
            </a:r>
            <a:r>
              <a:rPr lang="en" dirty="0"/>
              <a:t> and other platforms.</a:t>
            </a:r>
            <a:endParaRPr lang="it-IT" dirty="0"/>
          </a:p>
          <a:p>
            <a:pPr>
              <a:spcBef>
                <a:spcPts val="0"/>
              </a:spcBef>
            </a:pPr>
            <a:r>
              <a:rPr lang="it-IT" dirty="0" err="1"/>
              <a:t>Oryx</a:t>
            </a:r>
            <a:r>
              <a:rPr lang="it-IT" dirty="0"/>
              <a:t> </a:t>
            </a:r>
            <a:r>
              <a:rPr lang="it-IT" dirty="0" err="1"/>
              <a:t>generates</a:t>
            </a:r>
            <a:r>
              <a:rPr lang="it-IT" dirty="0"/>
              <a:t> and </a:t>
            </a:r>
            <a:r>
              <a:rPr lang="it-IT" dirty="0" err="1"/>
              <a:t>runs</a:t>
            </a:r>
            <a:r>
              <a:rPr lang="it-IT" dirty="0"/>
              <a:t> an </a:t>
            </a:r>
            <a:r>
              <a:rPr lang="it-IT" dirty="0" err="1"/>
              <a:t>opinionated</a:t>
            </a:r>
            <a:r>
              <a:rPr lang="it-IT" dirty="0"/>
              <a:t> build script </a:t>
            </a:r>
            <a:r>
              <a:rPr lang="it-IT" dirty="0" err="1"/>
              <a:t>within</a:t>
            </a:r>
            <a:r>
              <a:rPr lang="it-IT" dirty="0"/>
              <a:t> a </a:t>
            </a:r>
            <a:r>
              <a:rPr lang="it-IT" i="1" dirty="0"/>
              <a:t>build</a:t>
            </a:r>
            <a:r>
              <a:rPr lang="it-IT" dirty="0"/>
              <a:t> container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analysis</a:t>
            </a:r>
            <a:r>
              <a:rPr lang="it-IT" dirty="0"/>
              <a:t> of a </a:t>
            </a:r>
            <a:r>
              <a:rPr lang="it-IT" dirty="0" err="1"/>
              <a:t>codebase's</a:t>
            </a:r>
            <a:r>
              <a:rPr lang="it-IT" dirty="0"/>
              <a:t> </a:t>
            </a:r>
            <a:r>
              <a:rPr lang="it-IT" dirty="0" err="1"/>
              <a:t>contents</a:t>
            </a:r>
            <a:r>
              <a:rPr lang="it-IT" dirty="0"/>
              <a:t>. </a:t>
            </a:r>
          </a:p>
          <a:p>
            <a:pPr>
              <a:spcBef>
                <a:spcPts val="0"/>
              </a:spcBef>
            </a:pPr>
            <a:r>
              <a:rPr lang="it-IT" dirty="0"/>
              <a:t>For </a:t>
            </a:r>
            <a:r>
              <a:rPr lang="it-IT" dirty="0" err="1"/>
              <a:t>example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 </a:t>
            </a:r>
            <a:r>
              <a:rPr lang="it-IT" dirty="0" err="1"/>
              <a:t>package.json</a:t>
            </a:r>
            <a:r>
              <a:rPr lang="it-IT" dirty="0"/>
              <a:t> 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discovered</a:t>
            </a:r>
            <a:r>
              <a:rPr lang="it-IT" dirty="0"/>
              <a:t> in the repo </a:t>
            </a:r>
            <a:r>
              <a:rPr lang="it-IT" dirty="0" err="1"/>
              <a:t>Oryx</a:t>
            </a:r>
            <a:r>
              <a:rPr lang="it-IT" dirty="0"/>
              <a:t> </a:t>
            </a:r>
            <a:r>
              <a:rPr lang="it-IT" dirty="0" err="1"/>
              <a:t>includes</a:t>
            </a:r>
            <a:r>
              <a:rPr lang="it-IT" dirty="0"/>
              <a:t> </a:t>
            </a:r>
            <a:r>
              <a:rPr lang="it-IT" dirty="0" err="1"/>
              <a:t>npm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build in the build script; or </a:t>
            </a:r>
            <a:r>
              <a:rPr lang="it-IT" dirty="0" err="1"/>
              <a:t>if</a:t>
            </a:r>
            <a:r>
              <a:rPr lang="it-IT" dirty="0"/>
              <a:t> requirements.txt 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includes</a:t>
            </a:r>
            <a:r>
              <a:rPr lang="it-IT" dirty="0"/>
              <a:t> </a:t>
            </a:r>
            <a:r>
              <a:rPr lang="it-IT" dirty="0" err="1"/>
              <a:t>pip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-r requirements.txt.</a:t>
            </a:r>
          </a:p>
          <a:p>
            <a:pPr>
              <a:spcBef>
                <a:spcPts val="0"/>
              </a:spcBef>
            </a:pPr>
            <a:r>
              <a:rPr lang="it-IT" dirty="0" err="1"/>
              <a:t>Supported</a:t>
            </a:r>
            <a:r>
              <a:rPr lang="it-IT" dirty="0"/>
              <a:t> </a:t>
            </a:r>
            <a:r>
              <a:rPr lang="it-IT" dirty="0" err="1"/>
              <a:t>platform</a:t>
            </a:r>
            <a:r>
              <a:rPr lang="it-IT" dirty="0"/>
              <a:t>: </a:t>
            </a:r>
            <a:r>
              <a:rPr lang="it-IT" dirty="0">
                <a:hlinkClick r:id="rId4"/>
              </a:rPr>
              <a:t>Oryx/supportedPlatformVerions.md at main · microsoft/Oryx (github.com)</a:t>
            </a:r>
            <a:endParaRPr lang="it-IT" dirty="0"/>
          </a:p>
          <a:p>
            <a:pPr marL="0" indent="0">
              <a:buNone/>
            </a:pPr>
            <a:endParaRPr lang="it-IT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E7F35F2-697E-47AA-8CB8-5D1B925717FC}"/>
              </a:ext>
            </a:extLst>
          </p:cNvPr>
          <p:cNvSpPr txBox="1"/>
          <p:nvPr/>
        </p:nvSpPr>
        <p:spPr>
          <a:xfrm>
            <a:off x="3049210" y="1115483"/>
            <a:ext cx="50050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hlinkClick r:id="rId5"/>
              </a:rPr>
              <a:t>microsoft/Oryx: Build your repo automatically. (github.com)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1014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Staticwebapp</a:t>
            </a:r>
            <a:r>
              <a:rPr lang="en" dirty="0"/>
              <a:t> config</a:t>
            </a: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Usage of </a:t>
            </a:r>
            <a:r>
              <a:rPr lang="en" i="1" dirty="0" err="1"/>
              <a:t>staticwebapp.config.json</a:t>
            </a:r>
            <a:endParaRPr lang="it-IT" dirty="0" err="1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35065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648033" y="16025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Configuration</a:t>
            </a:r>
            <a:endParaRPr lang="it-IT" dirty="0"/>
          </a:p>
          <a:p>
            <a:endParaRPr lang="en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182367" y="1771315"/>
            <a:ext cx="4944300" cy="2161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i="1" dirty="0">
                <a:hlinkClick r:id="rId3"/>
              </a:rPr>
              <a:t>routes.json</a:t>
            </a:r>
            <a:r>
              <a:rPr lang="en" dirty="0"/>
              <a:t> that was previously used to configure routing is deprecated. Use </a:t>
            </a:r>
            <a:r>
              <a:rPr lang="en" i="1" dirty="0" err="1"/>
              <a:t>staticwebapp.config.json</a:t>
            </a:r>
            <a:r>
              <a:rPr lang="en" dirty="0"/>
              <a:t> as described in this article to configure routing and other settings for your static web app.</a:t>
            </a:r>
            <a:endParaRPr lang="it-IT" dirty="0"/>
          </a:p>
          <a:p>
            <a:r>
              <a:rPr lang="en" dirty="0"/>
              <a:t>Routing and Fallback rules</a:t>
            </a:r>
            <a:endParaRPr lang="en-US" dirty="0"/>
          </a:p>
          <a:p>
            <a:r>
              <a:rPr lang="en" dirty="0"/>
              <a:t>Authentication and Authorization</a:t>
            </a:r>
          </a:p>
          <a:p>
            <a:r>
              <a:rPr lang="en" dirty="0"/>
              <a:t>HTTP response overrides</a:t>
            </a:r>
          </a:p>
          <a:p>
            <a:r>
              <a:rPr lang="en" dirty="0"/>
              <a:t>Global HTTP header definitions</a:t>
            </a:r>
          </a:p>
          <a:p>
            <a:r>
              <a:rPr lang="en" dirty="0"/>
              <a:t>Custom MIME types</a:t>
            </a:r>
          </a:p>
          <a:p>
            <a:r>
              <a:rPr lang="en" dirty="0"/>
              <a:t>Networking</a:t>
            </a:r>
            <a:endParaRPr lang="it-IT" dirty="0"/>
          </a:p>
          <a:p>
            <a:r>
              <a:rPr lang="en" dirty="0"/>
              <a:t>Example: </a:t>
            </a:r>
            <a:r>
              <a:rPr lang="en" dirty="0">
                <a:hlinkClick r:id="rId4"/>
              </a:rPr>
              <a:t>Configure Azure Static Web Apps | Microsoft Docs</a:t>
            </a:r>
            <a:endParaRPr lang="en" dirty="0"/>
          </a:p>
          <a:p>
            <a:pPr marL="0" indent="0">
              <a:buNone/>
            </a:pPr>
            <a:endParaRPr lang="it-IT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E7F35F2-697E-47AA-8CB8-5D1B925717FC}"/>
              </a:ext>
            </a:extLst>
          </p:cNvPr>
          <p:cNvSpPr txBox="1"/>
          <p:nvPr/>
        </p:nvSpPr>
        <p:spPr>
          <a:xfrm>
            <a:off x="4307115" y="559102"/>
            <a:ext cx="50050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hlinkClick r:id="rId5"/>
              </a:rPr>
              <a:t>Configure Azure Static Web Apps | Microsoft Docs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85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</a:t>
            </a:r>
            <a:endParaRPr dirty="0"/>
          </a:p>
          <a:p>
            <a:r>
              <a:rPr lang="en" dirty="0"/>
              <a:t>@markjackmilian on GitHub</a:t>
            </a:r>
            <a:endParaRPr dirty="0"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dirty="0"/>
              <a:t>emme.milani@hotmail.it</a:t>
            </a:r>
            <a:endParaRPr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53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554171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2161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What is a Static Web App</a:t>
            </a:r>
            <a:endParaRPr lang="it-IT" dirty="0"/>
          </a:p>
          <a:p>
            <a:pPr>
              <a:spcBef>
                <a:spcPts val="0"/>
              </a:spcBef>
            </a:pPr>
            <a:r>
              <a:rPr lang="en" dirty="0"/>
              <a:t>The old ways</a:t>
            </a:r>
          </a:p>
          <a:p>
            <a:pPr>
              <a:spcBef>
                <a:spcPts val="0"/>
              </a:spcBef>
            </a:pPr>
            <a:r>
              <a:rPr lang="en" dirty="0"/>
              <a:t>Azure Static Web App</a:t>
            </a:r>
          </a:p>
          <a:p>
            <a:pPr>
              <a:spcBef>
                <a:spcPts val="0"/>
              </a:spcBef>
            </a:pPr>
            <a:r>
              <a:rPr lang="en" dirty="0"/>
              <a:t>Azure Functions</a:t>
            </a:r>
          </a:p>
          <a:p>
            <a:pPr>
              <a:spcBef>
                <a:spcPts val="0"/>
              </a:spcBef>
            </a:pPr>
            <a:r>
              <a:rPr lang="en" dirty="0"/>
              <a:t>Hands On</a:t>
            </a:r>
          </a:p>
          <a:p>
            <a:pPr>
              <a:spcBef>
                <a:spcPts val="0"/>
              </a:spcBef>
            </a:pPr>
            <a:r>
              <a:rPr lang="en" dirty="0"/>
              <a:t>Deploy - Oryx</a:t>
            </a:r>
          </a:p>
          <a:p>
            <a:pPr>
              <a:spcBef>
                <a:spcPts val="0"/>
              </a:spcBef>
            </a:pPr>
            <a:r>
              <a:rPr lang="en" dirty="0"/>
              <a:t>Configuration</a:t>
            </a:r>
          </a:p>
          <a:p>
            <a:pPr>
              <a:spcBef>
                <a:spcPts val="0"/>
              </a:spcBef>
            </a:pPr>
            <a:endParaRPr lang="it-IT"/>
          </a:p>
          <a:p>
            <a:pPr marL="0" indent="0">
              <a:buNone/>
            </a:pPr>
            <a:endParaRPr lang="it-IT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699463"/>
            <a:ext cx="5638800" cy="682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/>
              <a:t>What is a Static Web App</a:t>
            </a:r>
            <a:endParaRPr lang="it-IT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Static web apps are commonly built using libraries and frameworks like </a:t>
            </a:r>
            <a:r>
              <a:rPr lang="en" b="1"/>
              <a:t>Angular, React, Svelte, Vue, or Blazor</a:t>
            </a:r>
            <a:r>
              <a:rPr lang="en"/>
              <a:t> where server side rendering is not required</a:t>
            </a:r>
            <a:endParaRPr lang="it-IT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554171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App Content</a:t>
            </a:r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2161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HTML</a:t>
            </a:r>
            <a:endParaRPr lang="it-IT"/>
          </a:p>
          <a:p>
            <a:r>
              <a:rPr lang="en"/>
              <a:t>CSS</a:t>
            </a:r>
            <a:endParaRPr lang="it-IT"/>
          </a:p>
          <a:p>
            <a:r>
              <a:rPr lang="en"/>
              <a:t>JavaScript</a:t>
            </a:r>
            <a:endParaRPr lang="it-IT"/>
          </a:p>
          <a:p>
            <a:r>
              <a:rPr lang="en"/>
              <a:t>Image assets </a:t>
            </a:r>
            <a:endParaRPr lang="it-IT"/>
          </a:p>
          <a:p>
            <a:endParaRPr lang="en" dirty="0"/>
          </a:p>
          <a:p>
            <a:pPr marL="139700" indent="0">
              <a:buNone/>
            </a:pPr>
            <a:r>
              <a:rPr lang="en"/>
              <a:t>With a traditional web server, these assets are served from a single server alongside any required API endpoints.</a:t>
            </a:r>
            <a:endParaRPr lang="it-IT"/>
          </a:p>
          <a:p>
            <a:pPr>
              <a:spcBef>
                <a:spcPts val="0"/>
              </a:spcBef>
            </a:pPr>
            <a:endParaRPr lang="it-IT"/>
          </a:p>
          <a:p>
            <a:pPr marL="0" indent="0">
              <a:buNone/>
            </a:pPr>
            <a:endParaRPr lang="it-IT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906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699463"/>
            <a:ext cx="5638800" cy="682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/>
              <a:t>Before Static Web App</a:t>
            </a:r>
            <a:endParaRPr lang="en"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What solutions did Azure offer before the existence of the "Static Web App" service?</a:t>
            </a:r>
            <a:endParaRPr lang="it-IT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lang="en" sz="4800" b="1">
              <a:solidFill>
                <a:srgbClr val="FFFFFF"/>
              </a:solidFill>
              <a:latin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153241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554171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Old ways</a:t>
            </a:r>
            <a:endParaRPr lang="it-IT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2161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Web App</a:t>
            </a:r>
            <a:endParaRPr lang="it-IT" dirty="0"/>
          </a:p>
          <a:p>
            <a:pPr lvl="1"/>
            <a:r>
              <a:rPr lang="en" dirty="0"/>
              <a:t>Expensive</a:t>
            </a:r>
          </a:p>
          <a:p>
            <a:pPr lvl="1"/>
            <a:r>
              <a:rPr lang="en" dirty="0"/>
              <a:t>Full web server hosting</a:t>
            </a:r>
          </a:p>
          <a:p>
            <a:pPr lvl="1"/>
            <a:r>
              <a:rPr lang="en" dirty="0"/>
              <a:t>Not globally </a:t>
            </a:r>
            <a:r>
              <a:rPr lang="en" dirty="0" err="1"/>
              <a:t>distribuited</a:t>
            </a:r>
            <a:r>
              <a:rPr lang="en" dirty="0"/>
              <a:t> by default</a:t>
            </a:r>
          </a:p>
          <a:p>
            <a:r>
              <a:rPr lang="en" b="1" dirty="0"/>
              <a:t>Hosting in Azure Storage</a:t>
            </a:r>
            <a:endParaRPr lang="it-IT" dirty="0"/>
          </a:p>
          <a:p>
            <a:pPr lvl="1"/>
            <a:r>
              <a:rPr lang="en" b="1" dirty="0"/>
              <a:t>No </a:t>
            </a:r>
            <a:r>
              <a:rPr lang="en" dirty="0"/>
              <a:t>headers configuration</a:t>
            </a:r>
            <a:endParaRPr lang="en" b="1" dirty="0"/>
          </a:p>
          <a:p>
            <a:pPr lvl="1"/>
            <a:r>
              <a:rPr lang="en" dirty="0" err="1"/>
              <a:t>AuthN</a:t>
            </a:r>
            <a:r>
              <a:rPr lang="en" dirty="0"/>
              <a:t> and </a:t>
            </a:r>
            <a:r>
              <a:rPr lang="en" dirty="0" err="1"/>
              <a:t>AuthZ</a:t>
            </a:r>
            <a:r>
              <a:rPr lang="en" dirty="0"/>
              <a:t> are not supported</a:t>
            </a:r>
          </a:p>
          <a:p>
            <a:pPr lvl="1"/>
            <a:r>
              <a:rPr lang="en" dirty="0"/>
              <a:t>HTTPS with Azure CDN</a:t>
            </a:r>
          </a:p>
          <a:p>
            <a:pPr lvl="1"/>
            <a:endParaRPr lang="en" b="1" dirty="0"/>
          </a:p>
          <a:p>
            <a:endParaRPr lang="en" dirty="0"/>
          </a:p>
          <a:p>
            <a:pPr marL="139700" indent="0">
              <a:buNone/>
            </a:pPr>
            <a:endParaRPr lang="en" dirty="0"/>
          </a:p>
          <a:p>
            <a:pPr>
              <a:spcBef>
                <a:spcPts val="0"/>
              </a:spcBef>
            </a:pPr>
            <a:endParaRPr lang="it-IT"/>
          </a:p>
          <a:p>
            <a:pPr marL="0" indent="0">
              <a:buNone/>
            </a:pPr>
            <a:endParaRPr lang="it-IT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779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699463"/>
            <a:ext cx="5638800" cy="682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/>
              <a:t>Azure Static Web App</a:t>
            </a:r>
            <a:endParaRPr lang="en"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What does the Azure Static Web App service offer?</a:t>
            </a:r>
            <a:endParaRPr lang="it-IT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lang="en" sz="4800" b="1">
              <a:solidFill>
                <a:srgbClr val="FFFFFF"/>
              </a:solidFill>
              <a:latin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134765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648033" y="16025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 dirty="0"/>
            </a:br>
            <a:r>
              <a:rPr lang="en" b="1"/>
              <a:t>Key features</a:t>
            </a:r>
            <a:endParaRPr lang="en"/>
          </a:p>
          <a:p>
            <a:endParaRPr lang="en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182367" y="1771315"/>
            <a:ext cx="4944300" cy="2161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/>
              <a:t>Web hosting</a:t>
            </a:r>
            <a:r>
              <a:rPr lang="en"/>
              <a:t> for static content like HTML, CSS, JavaScript, and images.</a:t>
            </a:r>
            <a:endParaRPr lang="en" dirty="0"/>
          </a:p>
          <a:p>
            <a:r>
              <a:rPr lang="en" b="1"/>
              <a:t>Integrated API</a:t>
            </a:r>
            <a:r>
              <a:rPr lang="en"/>
              <a:t> support provided by Azure Functions with the option to link an existing Azure Functions app using a standard account.</a:t>
            </a:r>
          </a:p>
          <a:p>
            <a:r>
              <a:rPr lang="en" b="1"/>
              <a:t>First-class GitHub and Azure DevOps integration</a:t>
            </a:r>
            <a:r>
              <a:rPr lang="en"/>
              <a:t> where repository changes trigger builds and deployments.</a:t>
            </a:r>
          </a:p>
          <a:p>
            <a:pPr marL="139700" indent="0">
              <a:buNone/>
            </a:pPr>
            <a:endParaRPr lang="en" dirty="0"/>
          </a:p>
          <a:p>
            <a:pPr>
              <a:spcBef>
                <a:spcPts val="0"/>
              </a:spcBef>
            </a:pPr>
            <a:endParaRPr lang="it-IT"/>
          </a:p>
          <a:p>
            <a:pPr marL="0" indent="0">
              <a:buNone/>
            </a:pPr>
            <a:endParaRPr lang="it-IT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04632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Presentazione su schermo (16:9)</PresentationFormat>
  <Slides>26</Slides>
  <Notes>26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7" baseType="lpstr">
      <vt:lpstr>Imogen template</vt:lpstr>
      <vt:lpstr>Azure Static Web App</vt:lpstr>
      <vt:lpstr>Chi Sono</vt:lpstr>
      <vt:lpstr>Agenda</vt:lpstr>
      <vt:lpstr>What is a Static Web App</vt:lpstr>
      <vt:lpstr>App Content</vt:lpstr>
      <vt:lpstr>Before Static Web App</vt:lpstr>
      <vt:lpstr>Old ways</vt:lpstr>
      <vt:lpstr>Azure Static Web App</vt:lpstr>
      <vt:lpstr> Key features </vt:lpstr>
      <vt:lpstr> Key features </vt:lpstr>
      <vt:lpstr>Pricing</vt:lpstr>
      <vt:lpstr>It's a serverless world</vt:lpstr>
      <vt:lpstr>Presentazione standard di PowerPoint</vt:lpstr>
      <vt:lpstr>Serverless developer does not have to deal with </vt:lpstr>
      <vt:lpstr>Azure Functions </vt:lpstr>
      <vt:lpstr>Azure Functions </vt:lpstr>
      <vt:lpstr>Presentazione standard di PowerPoint</vt:lpstr>
      <vt:lpstr>Local SWA Environment</vt:lpstr>
      <vt:lpstr>Azure Static Web Apps CLI </vt:lpstr>
      <vt:lpstr>Azure Static Web Apps CLI </vt:lpstr>
      <vt:lpstr>Hands on</vt:lpstr>
      <vt:lpstr>Deploy</vt:lpstr>
      <vt:lpstr>Oryx </vt:lpstr>
      <vt:lpstr>Staticwebapp config</vt:lpstr>
      <vt:lpstr>Configuration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 </dc:title>
  <cp:revision>370</cp:revision>
  <dcterms:modified xsi:type="dcterms:W3CDTF">2021-11-21T16:40:37Z</dcterms:modified>
</cp:coreProperties>
</file>