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6"/>
  </p:normalViewPr>
  <p:slideViewPr>
    <p:cSldViewPr snapToGrid="0">
      <p:cViewPr varScale="1">
        <p:scale>
          <a:sx n="136" d="100"/>
          <a:sy n="136" d="100"/>
        </p:scale>
        <p:origin x="216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A31A5B-DD3C-40AC-8DFC-80ABE09D9D58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5253189-F822-48A1-8ECB-2FFFF9C4B199}">
      <dgm:prSet/>
      <dgm:spPr/>
      <dgm:t>
        <a:bodyPr/>
        <a:lstStyle/>
        <a:p>
          <a:r>
            <a:rPr lang="en-US"/>
            <a:t>Definition: Pager rotation involves assigning on-call duties to different team members on a rotating schedule to handle incidents and outages.</a:t>
          </a:r>
        </a:p>
      </dgm:t>
    </dgm:pt>
    <dgm:pt modelId="{6A48F5C7-2834-429D-AC4C-259AF03F556E}" type="parTrans" cxnId="{2C972115-E619-46BE-967D-54545F7CC89F}">
      <dgm:prSet/>
      <dgm:spPr/>
      <dgm:t>
        <a:bodyPr/>
        <a:lstStyle/>
        <a:p>
          <a:endParaRPr lang="en-US"/>
        </a:p>
      </dgm:t>
    </dgm:pt>
    <dgm:pt modelId="{3323652F-DBCA-4AC9-BDB1-4292B81C16E2}" type="sibTrans" cxnId="{2C972115-E619-46BE-967D-54545F7CC89F}">
      <dgm:prSet/>
      <dgm:spPr/>
      <dgm:t>
        <a:bodyPr/>
        <a:lstStyle/>
        <a:p>
          <a:endParaRPr lang="en-US"/>
        </a:p>
      </dgm:t>
    </dgm:pt>
    <dgm:pt modelId="{2B2CA5B8-818F-4C5F-9227-593088186585}">
      <dgm:prSet/>
      <dgm:spPr/>
      <dgm:t>
        <a:bodyPr/>
        <a:lstStyle/>
        <a:p>
          <a:r>
            <a:rPr lang="en-US"/>
            <a:t>Importance: Ensures continuous monitoring and quick response to issues, minimizing downtime and maintaining service reliability.</a:t>
          </a:r>
        </a:p>
      </dgm:t>
    </dgm:pt>
    <dgm:pt modelId="{69E4D1CB-D3B0-4040-B9D4-3F923A3CB511}" type="parTrans" cxnId="{353600E8-93B1-497D-8377-D0E6901221B4}">
      <dgm:prSet/>
      <dgm:spPr/>
      <dgm:t>
        <a:bodyPr/>
        <a:lstStyle/>
        <a:p>
          <a:endParaRPr lang="en-US"/>
        </a:p>
      </dgm:t>
    </dgm:pt>
    <dgm:pt modelId="{C96E1D85-7F9A-4BFB-922B-B8EF2B1F746F}" type="sibTrans" cxnId="{353600E8-93B1-497D-8377-D0E6901221B4}">
      <dgm:prSet/>
      <dgm:spPr/>
      <dgm:t>
        <a:bodyPr/>
        <a:lstStyle/>
        <a:p>
          <a:endParaRPr lang="en-US"/>
        </a:p>
      </dgm:t>
    </dgm:pt>
    <dgm:pt modelId="{03F030BB-55B3-E449-88B5-F46EC042FE62}" type="pres">
      <dgm:prSet presAssocID="{D9A31A5B-DD3C-40AC-8DFC-80ABE09D9D5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548102-386A-DC42-A9F2-438751666989}" type="pres">
      <dgm:prSet presAssocID="{F5253189-F822-48A1-8ECB-2FFFF9C4B199}" presName="hierRoot1" presStyleCnt="0"/>
      <dgm:spPr/>
    </dgm:pt>
    <dgm:pt modelId="{9149206D-8360-4C41-9555-2360416CA6F2}" type="pres">
      <dgm:prSet presAssocID="{F5253189-F822-48A1-8ECB-2FFFF9C4B199}" presName="composite" presStyleCnt="0"/>
      <dgm:spPr/>
    </dgm:pt>
    <dgm:pt modelId="{F80CF452-572A-4846-B159-3F09822DDB3F}" type="pres">
      <dgm:prSet presAssocID="{F5253189-F822-48A1-8ECB-2FFFF9C4B199}" presName="background" presStyleLbl="node0" presStyleIdx="0" presStyleCnt="2"/>
      <dgm:spPr/>
    </dgm:pt>
    <dgm:pt modelId="{E8CC1E91-C374-9440-9635-62D756A7FF8F}" type="pres">
      <dgm:prSet presAssocID="{F5253189-F822-48A1-8ECB-2FFFF9C4B199}" presName="text" presStyleLbl="fgAcc0" presStyleIdx="0" presStyleCnt="2">
        <dgm:presLayoutVars>
          <dgm:chPref val="3"/>
        </dgm:presLayoutVars>
      </dgm:prSet>
      <dgm:spPr/>
    </dgm:pt>
    <dgm:pt modelId="{332A81AE-9975-204C-9972-864EDDC335DA}" type="pres">
      <dgm:prSet presAssocID="{F5253189-F822-48A1-8ECB-2FFFF9C4B199}" presName="hierChild2" presStyleCnt="0"/>
      <dgm:spPr/>
    </dgm:pt>
    <dgm:pt modelId="{F3C27D24-6F6D-6546-8300-D776E7FCBF57}" type="pres">
      <dgm:prSet presAssocID="{2B2CA5B8-818F-4C5F-9227-593088186585}" presName="hierRoot1" presStyleCnt="0"/>
      <dgm:spPr/>
    </dgm:pt>
    <dgm:pt modelId="{2567E324-E773-604F-9531-4EAE0B8EF005}" type="pres">
      <dgm:prSet presAssocID="{2B2CA5B8-818F-4C5F-9227-593088186585}" presName="composite" presStyleCnt="0"/>
      <dgm:spPr/>
    </dgm:pt>
    <dgm:pt modelId="{3D5D3014-A729-6C4E-BB0A-CCB1EF5917C8}" type="pres">
      <dgm:prSet presAssocID="{2B2CA5B8-818F-4C5F-9227-593088186585}" presName="background" presStyleLbl="node0" presStyleIdx="1" presStyleCnt="2"/>
      <dgm:spPr/>
    </dgm:pt>
    <dgm:pt modelId="{21E485CE-C73D-9D48-9B62-FB2A03B5CDBA}" type="pres">
      <dgm:prSet presAssocID="{2B2CA5B8-818F-4C5F-9227-593088186585}" presName="text" presStyleLbl="fgAcc0" presStyleIdx="1" presStyleCnt="2">
        <dgm:presLayoutVars>
          <dgm:chPref val="3"/>
        </dgm:presLayoutVars>
      </dgm:prSet>
      <dgm:spPr/>
    </dgm:pt>
    <dgm:pt modelId="{61DC712E-ED0D-9B44-B2B0-1B683ED96F2E}" type="pres">
      <dgm:prSet presAssocID="{2B2CA5B8-818F-4C5F-9227-593088186585}" presName="hierChild2" presStyleCnt="0"/>
      <dgm:spPr/>
    </dgm:pt>
  </dgm:ptLst>
  <dgm:cxnLst>
    <dgm:cxn modelId="{2C972115-E619-46BE-967D-54545F7CC89F}" srcId="{D9A31A5B-DD3C-40AC-8DFC-80ABE09D9D58}" destId="{F5253189-F822-48A1-8ECB-2FFFF9C4B199}" srcOrd="0" destOrd="0" parTransId="{6A48F5C7-2834-429D-AC4C-259AF03F556E}" sibTransId="{3323652F-DBCA-4AC9-BDB1-4292B81C16E2}"/>
    <dgm:cxn modelId="{6B322F50-3F9F-A349-857C-E62CD7CCE2C5}" type="presOf" srcId="{D9A31A5B-DD3C-40AC-8DFC-80ABE09D9D58}" destId="{03F030BB-55B3-E449-88B5-F46EC042FE62}" srcOrd="0" destOrd="0" presId="urn:microsoft.com/office/officeart/2005/8/layout/hierarchy1"/>
    <dgm:cxn modelId="{E2439A96-5118-5348-BFC1-2C2D9C80E324}" type="presOf" srcId="{2B2CA5B8-818F-4C5F-9227-593088186585}" destId="{21E485CE-C73D-9D48-9B62-FB2A03B5CDBA}" srcOrd="0" destOrd="0" presId="urn:microsoft.com/office/officeart/2005/8/layout/hierarchy1"/>
    <dgm:cxn modelId="{353600E8-93B1-497D-8377-D0E6901221B4}" srcId="{D9A31A5B-DD3C-40AC-8DFC-80ABE09D9D58}" destId="{2B2CA5B8-818F-4C5F-9227-593088186585}" srcOrd="1" destOrd="0" parTransId="{69E4D1CB-D3B0-4040-B9D4-3F923A3CB511}" sibTransId="{C96E1D85-7F9A-4BFB-922B-B8EF2B1F746F}"/>
    <dgm:cxn modelId="{ABF188EA-3338-2C4A-AE55-EA2ABC5FAFEC}" type="presOf" srcId="{F5253189-F822-48A1-8ECB-2FFFF9C4B199}" destId="{E8CC1E91-C374-9440-9635-62D756A7FF8F}" srcOrd="0" destOrd="0" presId="urn:microsoft.com/office/officeart/2005/8/layout/hierarchy1"/>
    <dgm:cxn modelId="{2E7DC72B-C1DF-C040-81CD-9EF8DA774336}" type="presParOf" srcId="{03F030BB-55B3-E449-88B5-F46EC042FE62}" destId="{51548102-386A-DC42-A9F2-438751666989}" srcOrd="0" destOrd="0" presId="urn:microsoft.com/office/officeart/2005/8/layout/hierarchy1"/>
    <dgm:cxn modelId="{016BC8A6-2DF1-9F4E-A182-FC0FC765FC69}" type="presParOf" srcId="{51548102-386A-DC42-A9F2-438751666989}" destId="{9149206D-8360-4C41-9555-2360416CA6F2}" srcOrd="0" destOrd="0" presId="urn:microsoft.com/office/officeart/2005/8/layout/hierarchy1"/>
    <dgm:cxn modelId="{8AD5C5FD-280A-CC4B-AD8D-E46E7CD7F40B}" type="presParOf" srcId="{9149206D-8360-4C41-9555-2360416CA6F2}" destId="{F80CF452-572A-4846-B159-3F09822DDB3F}" srcOrd="0" destOrd="0" presId="urn:microsoft.com/office/officeart/2005/8/layout/hierarchy1"/>
    <dgm:cxn modelId="{E8BB2B65-2122-3D4A-AE2B-52691DFE99D1}" type="presParOf" srcId="{9149206D-8360-4C41-9555-2360416CA6F2}" destId="{E8CC1E91-C374-9440-9635-62D756A7FF8F}" srcOrd="1" destOrd="0" presId="urn:microsoft.com/office/officeart/2005/8/layout/hierarchy1"/>
    <dgm:cxn modelId="{E26D82C7-31C4-9B41-8862-4354B301FACD}" type="presParOf" srcId="{51548102-386A-DC42-A9F2-438751666989}" destId="{332A81AE-9975-204C-9972-864EDDC335DA}" srcOrd="1" destOrd="0" presId="urn:microsoft.com/office/officeart/2005/8/layout/hierarchy1"/>
    <dgm:cxn modelId="{8E3CCDA8-3D70-AE4D-984D-958E448631C8}" type="presParOf" srcId="{03F030BB-55B3-E449-88B5-F46EC042FE62}" destId="{F3C27D24-6F6D-6546-8300-D776E7FCBF57}" srcOrd="1" destOrd="0" presId="urn:microsoft.com/office/officeart/2005/8/layout/hierarchy1"/>
    <dgm:cxn modelId="{8818FC59-FA61-0C49-A3DF-2572EC7881C5}" type="presParOf" srcId="{F3C27D24-6F6D-6546-8300-D776E7FCBF57}" destId="{2567E324-E773-604F-9531-4EAE0B8EF005}" srcOrd="0" destOrd="0" presId="urn:microsoft.com/office/officeart/2005/8/layout/hierarchy1"/>
    <dgm:cxn modelId="{BEA46AF6-82B1-A049-A4E6-8AE19889AF44}" type="presParOf" srcId="{2567E324-E773-604F-9531-4EAE0B8EF005}" destId="{3D5D3014-A729-6C4E-BB0A-CCB1EF5917C8}" srcOrd="0" destOrd="0" presId="urn:microsoft.com/office/officeart/2005/8/layout/hierarchy1"/>
    <dgm:cxn modelId="{02618E29-BF54-7949-9B1E-3294F67AF458}" type="presParOf" srcId="{2567E324-E773-604F-9531-4EAE0B8EF005}" destId="{21E485CE-C73D-9D48-9B62-FB2A03B5CDBA}" srcOrd="1" destOrd="0" presId="urn:microsoft.com/office/officeart/2005/8/layout/hierarchy1"/>
    <dgm:cxn modelId="{7C11685B-A11F-5E4A-A367-933FB0562C51}" type="presParOf" srcId="{F3C27D24-6F6D-6546-8300-D776E7FCBF57}" destId="{61DC712E-ED0D-9B44-B2B0-1B683ED96F2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7165AC-6C28-46B7-A39D-751D9505EDEA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92DECB8-A82D-4B37-833C-716A19DE0C90}">
      <dgm:prSet/>
      <dgm:spPr/>
      <dgm:t>
        <a:bodyPr/>
        <a:lstStyle/>
        <a:p>
          <a:r>
            <a:rPr lang="en-US"/>
            <a:t>Clear On-Call Schedule: Establish a transparent and fair rotation schedule.</a:t>
          </a:r>
        </a:p>
      </dgm:t>
    </dgm:pt>
    <dgm:pt modelId="{B5DF3733-C0CB-461A-B412-1E398A1C0A9B}" type="parTrans" cxnId="{9224407D-691B-4D37-81E2-E8F026F48197}">
      <dgm:prSet/>
      <dgm:spPr/>
      <dgm:t>
        <a:bodyPr/>
        <a:lstStyle/>
        <a:p>
          <a:endParaRPr lang="en-US"/>
        </a:p>
      </dgm:t>
    </dgm:pt>
    <dgm:pt modelId="{F2BA17BB-2097-487A-AB90-AEA5841B498E}" type="sibTrans" cxnId="{9224407D-691B-4D37-81E2-E8F026F48197}">
      <dgm:prSet/>
      <dgm:spPr/>
      <dgm:t>
        <a:bodyPr/>
        <a:lstStyle/>
        <a:p>
          <a:endParaRPr lang="en-US"/>
        </a:p>
      </dgm:t>
    </dgm:pt>
    <dgm:pt modelId="{34D6BE1A-978C-4D26-9F7B-31D2BEA19084}">
      <dgm:prSet/>
      <dgm:spPr/>
      <dgm:t>
        <a:bodyPr/>
        <a:lstStyle/>
        <a:p>
          <a:r>
            <a:rPr lang="en-US"/>
            <a:t>Comprehensive Documentation: Maintain up-to-date documentation for on-call procedures.</a:t>
          </a:r>
        </a:p>
      </dgm:t>
    </dgm:pt>
    <dgm:pt modelId="{8403412E-F704-4F25-A5EC-8C6157D0A547}" type="parTrans" cxnId="{414BFA18-4EA2-42D7-8E89-8E261FA89478}">
      <dgm:prSet/>
      <dgm:spPr/>
      <dgm:t>
        <a:bodyPr/>
        <a:lstStyle/>
        <a:p>
          <a:endParaRPr lang="en-US"/>
        </a:p>
      </dgm:t>
    </dgm:pt>
    <dgm:pt modelId="{F8137976-4E14-492C-9A4C-E7C1B0CD7B3B}" type="sibTrans" cxnId="{414BFA18-4EA2-42D7-8E89-8E261FA89478}">
      <dgm:prSet/>
      <dgm:spPr/>
      <dgm:t>
        <a:bodyPr/>
        <a:lstStyle/>
        <a:p>
          <a:endParaRPr lang="en-US"/>
        </a:p>
      </dgm:t>
    </dgm:pt>
    <dgm:pt modelId="{0C7A6981-DA76-43E2-958B-E7FA3678A931}">
      <dgm:prSet/>
      <dgm:spPr/>
      <dgm:t>
        <a:bodyPr/>
        <a:lstStyle/>
        <a:p>
          <a:r>
            <a:rPr lang="en-US"/>
            <a:t>Training and Support: Provide necessary training for team members on handling incidents.</a:t>
          </a:r>
        </a:p>
      </dgm:t>
    </dgm:pt>
    <dgm:pt modelId="{19B8B657-46DB-4B64-B483-067606E329EB}" type="parTrans" cxnId="{A9D1FB0F-4B39-4717-B904-EA5081EAABAE}">
      <dgm:prSet/>
      <dgm:spPr/>
      <dgm:t>
        <a:bodyPr/>
        <a:lstStyle/>
        <a:p>
          <a:endParaRPr lang="en-US"/>
        </a:p>
      </dgm:t>
    </dgm:pt>
    <dgm:pt modelId="{571EDED3-2DA2-452F-A37B-58D32738567F}" type="sibTrans" cxnId="{A9D1FB0F-4B39-4717-B904-EA5081EAABAE}">
      <dgm:prSet/>
      <dgm:spPr/>
      <dgm:t>
        <a:bodyPr/>
        <a:lstStyle/>
        <a:p>
          <a:endParaRPr lang="en-US"/>
        </a:p>
      </dgm:t>
    </dgm:pt>
    <dgm:pt modelId="{44AF4091-78F8-254A-9F06-0391BFB8F821}" type="pres">
      <dgm:prSet presAssocID="{637165AC-6C28-46B7-A39D-751D9505EDEA}" presName="vert0" presStyleCnt="0">
        <dgm:presLayoutVars>
          <dgm:dir/>
          <dgm:animOne val="branch"/>
          <dgm:animLvl val="lvl"/>
        </dgm:presLayoutVars>
      </dgm:prSet>
      <dgm:spPr/>
    </dgm:pt>
    <dgm:pt modelId="{56F36DE3-8328-364B-9A68-E72A97C97466}" type="pres">
      <dgm:prSet presAssocID="{492DECB8-A82D-4B37-833C-716A19DE0C90}" presName="thickLine" presStyleLbl="alignNode1" presStyleIdx="0" presStyleCnt="3"/>
      <dgm:spPr/>
    </dgm:pt>
    <dgm:pt modelId="{3A973008-80FA-FC4A-A360-77E489054809}" type="pres">
      <dgm:prSet presAssocID="{492DECB8-A82D-4B37-833C-716A19DE0C90}" presName="horz1" presStyleCnt="0"/>
      <dgm:spPr/>
    </dgm:pt>
    <dgm:pt modelId="{4BEA08B3-7F61-9E46-AB1B-B44CEB91038A}" type="pres">
      <dgm:prSet presAssocID="{492DECB8-A82D-4B37-833C-716A19DE0C90}" presName="tx1" presStyleLbl="revTx" presStyleIdx="0" presStyleCnt="3"/>
      <dgm:spPr/>
    </dgm:pt>
    <dgm:pt modelId="{921932BA-AA6A-3048-80B0-4D507EFE8815}" type="pres">
      <dgm:prSet presAssocID="{492DECB8-A82D-4B37-833C-716A19DE0C90}" presName="vert1" presStyleCnt="0"/>
      <dgm:spPr/>
    </dgm:pt>
    <dgm:pt modelId="{26D819EB-C3D5-5D4E-9451-55C37710CD60}" type="pres">
      <dgm:prSet presAssocID="{34D6BE1A-978C-4D26-9F7B-31D2BEA19084}" presName="thickLine" presStyleLbl="alignNode1" presStyleIdx="1" presStyleCnt="3"/>
      <dgm:spPr/>
    </dgm:pt>
    <dgm:pt modelId="{D8573C51-612E-7443-9677-1D3E3AB53BC0}" type="pres">
      <dgm:prSet presAssocID="{34D6BE1A-978C-4D26-9F7B-31D2BEA19084}" presName="horz1" presStyleCnt="0"/>
      <dgm:spPr/>
    </dgm:pt>
    <dgm:pt modelId="{7F39ADF7-6A67-A046-9D6F-86B8F4166361}" type="pres">
      <dgm:prSet presAssocID="{34D6BE1A-978C-4D26-9F7B-31D2BEA19084}" presName="tx1" presStyleLbl="revTx" presStyleIdx="1" presStyleCnt="3"/>
      <dgm:spPr/>
    </dgm:pt>
    <dgm:pt modelId="{465B8F1D-4972-064E-8517-D8D96136087B}" type="pres">
      <dgm:prSet presAssocID="{34D6BE1A-978C-4D26-9F7B-31D2BEA19084}" presName="vert1" presStyleCnt="0"/>
      <dgm:spPr/>
    </dgm:pt>
    <dgm:pt modelId="{648BBDDA-2B16-C84B-A7C4-09AE9EF7048E}" type="pres">
      <dgm:prSet presAssocID="{0C7A6981-DA76-43E2-958B-E7FA3678A931}" presName="thickLine" presStyleLbl="alignNode1" presStyleIdx="2" presStyleCnt="3"/>
      <dgm:spPr/>
    </dgm:pt>
    <dgm:pt modelId="{D8C671D1-B107-854C-8246-31261A5CA642}" type="pres">
      <dgm:prSet presAssocID="{0C7A6981-DA76-43E2-958B-E7FA3678A931}" presName="horz1" presStyleCnt="0"/>
      <dgm:spPr/>
    </dgm:pt>
    <dgm:pt modelId="{DD87AA58-A8AD-8245-95CC-AAE4110B8F64}" type="pres">
      <dgm:prSet presAssocID="{0C7A6981-DA76-43E2-958B-E7FA3678A931}" presName="tx1" presStyleLbl="revTx" presStyleIdx="2" presStyleCnt="3"/>
      <dgm:spPr/>
    </dgm:pt>
    <dgm:pt modelId="{52563395-4A7C-CB47-8DB2-1BCF539E3864}" type="pres">
      <dgm:prSet presAssocID="{0C7A6981-DA76-43E2-958B-E7FA3678A931}" presName="vert1" presStyleCnt="0"/>
      <dgm:spPr/>
    </dgm:pt>
  </dgm:ptLst>
  <dgm:cxnLst>
    <dgm:cxn modelId="{2BC0AB03-0321-C44B-839D-818C423EBC2C}" type="presOf" srcId="{492DECB8-A82D-4B37-833C-716A19DE0C90}" destId="{4BEA08B3-7F61-9E46-AB1B-B44CEB91038A}" srcOrd="0" destOrd="0" presId="urn:microsoft.com/office/officeart/2008/layout/LinedList"/>
    <dgm:cxn modelId="{A9D1FB0F-4B39-4717-B904-EA5081EAABAE}" srcId="{637165AC-6C28-46B7-A39D-751D9505EDEA}" destId="{0C7A6981-DA76-43E2-958B-E7FA3678A931}" srcOrd="2" destOrd="0" parTransId="{19B8B657-46DB-4B64-B483-067606E329EB}" sibTransId="{571EDED3-2DA2-452F-A37B-58D32738567F}"/>
    <dgm:cxn modelId="{414BFA18-4EA2-42D7-8E89-8E261FA89478}" srcId="{637165AC-6C28-46B7-A39D-751D9505EDEA}" destId="{34D6BE1A-978C-4D26-9F7B-31D2BEA19084}" srcOrd="1" destOrd="0" parTransId="{8403412E-F704-4F25-A5EC-8C6157D0A547}" sibTransId="{F8137976-4E14-492C-9A4C-E7C1B0CD7B3B}"/>
    <dgm:cxn modelId="{9224407D-691B-4D37-81E2-E8F026F48197}" srcId="{637165AC-6C28-46B7-A39D-751D9505EDEA}" destId="{492DECB8-A82D-4B37-833C-716A19DE0C90}" srcOrd="0" destOrd="0" parTransId="{B5DF3733-C0CB-461A-B412-1E398A1C0A9B}" sibTransId="{F2BA17BB-2097-487A-AB90-AEA5841B498E}"/>
    <dgm:cxn modelId="{8E1FA7ED-C5DE-6C45-9D6D-711DFDD258D5}" type="presOf" srcId="{637165AC-6C28-46B7-A39D-751D9505EDEA}" destId="{44AF4091-78F8-254A-9F06-0391BFB8F821}" srcOrd="0" destOrd="0" presId="urn:microsoft.com/office/officeart/2008/layout/LinedList"/>
    <dgm:cxn modelId="{ABC204F2-4DED-B84F-8914-7D24EE2F8C7B}" type="presOf" srcId="{34D6BE1A-978C-4D26-9F7B-31D2BEA19084}" destId="{7F39ADF7-6A67-A046-9D6F-86B8F4166361}" srcOrd="0" destOrd="0" presId="urn:microsoft.com/office/officeart/2008/layout/LinedList"/>
    <dgm:cxn modelId="{AE1E4AF5-A935-9743-AEFC-1F8D1691A539}" type="presOf" srcId="{0C7A6981-DA76-43E2-958B-E7FA3678A931}" destId="{DD87AA58-A8AD-8245-95CC-AAE4110B8F64}" srcOrd="0" destOrd="0" presId="urn:microsoft.com/office/officeart/2008/layout/LinedList"/>
    <dgm:cxn modelId="{4E9615B7-C5AA-0547-9EC1-E3B49E6D20EE}" type="presParOf" srcId="{44AF4091-78F8-254A-9F06-0391BFB8F821}" destId="{56F36DE3-8328-364B-9A68-E72A97C97466}" srcOrd="0" destOrd="0" presId="urn:microsoft.com/office/officeart/2008/layout/LinedList"/>
    <dgm:cxn modelId="{CCB95025-18C9-8E43-9BB8-232D2E612578}" type="presParOf" srcId="{44AF4091-78F8-254A-9F06-0391BFB8F821}" destId="{3A973008-80FA-FC4A-A360-77E489054809}" srcOrd="1" destOrd="0" presId="urn:microsoft.com/office/officeart/2008/layout/LinedList"/>
    <dgm:cxn modelId="{6EBF4BE0-D78E-EF4D-9934-F97222ECB9F4}" type="presParOf" srcId="{3A973008-80FA-FC4A-A360-77E489054809}" destId="{4BEA08B3-7F61-9E46-AB1B-B44CEB91038A}" srcOrd="0" destOrd="0" presId="urn:microsoft.com/office/officeart/2008/layout/LinedList"/>
    <dgm:cxn modelId="{0A46AD90-4941-9749-A0B9-76577883600C}" type="presParOf" srcId="{3A973008-80FA-FC4A-A360-77E489054809}" destId="{921932BA-AA6A-3048-80B0-4D507EFE8815}" srcOrd="1" destOrd="0" presId="urn:microsoft.com/office/officeart/2008/layout/LinedList"/>
    <dgm:cxn modelId="{DF4B0AB7-0EFB-5347-918A-93A8620295B8}" type="presParOf" srcId="{44AF4091-78F8-254A-9F06-0391BFB8F821}" destId="{26D819EB-C3D5-5D4E-9451-55C37710CD60}" srcOrd="2" destOrd="0" presId="urn:microsoft.com/office/officeart/2008/layout/LinedList"/>
    <dgm:cxn modelId="{BB8D01D2-607E-CB45-99CC-5FF2F2C0E2FF}" type="presParOf" srcId="{44AF4091-78F8-254A-9F06-0391BFB8F821}" destId="{D8573C51-612E-7443-9677-1D3E3AB53BC0}" srcOrd="3" destOrd="0" presId="urn:microsoft.com/office/officeart/2008/layout/LinedList"/>
    <dgm:cxn modelId="{78FBD102-7BAE-8141-9F51-D8B60FA155DB}" type="presParOf" srcId="{D8573C51-612E-7443-9677-1D3E3AB53BC0}" destId="{7F39ADF7-6A67-A046-9D6F-86B8F4166361}" srcOrd="0" destOrd="0" presId="urn:microsoft.com/office/officeart/2008/layout/LinedList"/>
    <dgm:cxn modelId="{0C18A635-3588-9746-968F-1AD868F82563}" type="presParOf" srcId="{D8573C51-612E-7443-9677-1D3E3AB53BC0}" destId="{465B8F1D-4972-064E-8517-D8D96136087B}" srcOrd="1" destOrd="0" presId="urn:microsoft.com/office/officeart/2008/layout/LinedList"/>
    <dgm:cxn modelId="{C56AFA08-AF04-9249-BA34-1A34289E8F0C}" type="presParOf" srcId="{44AF4091-78F8-254A-9F06-0391BFB8F821}" destId="{648BBDDA-2B16-C84B-A7C4-09AE9EF7048E}" srcOrd="4" destOrd="0" presId="urn:microsoft.com/office/officeart/2008/layout/LinedList"/>
    <dgm:cxn modelId="{DC463B2B-CFD3-944A-95DE-313D6D648E21}" type="presParOf" srcId="{44AF4091-78F8-254A-9F06-0391BFB8F821}" destId="{D8C671D1-B107-854C-8246-31261A5CA642}" srcOrd="5" destOrd="0" presId="urn:microsoft.com/office/officeart/2008/layout/LinedList"/>
    <dgm:cxn modelId="{992EFCDF-FBA5-C949-8088-1A5CC2DB0023}" type="presParOf" srcId="{D8C671D1-B107-854C-8246-31261A5CA642}" destId="{DD87AA58-A8AD-8245-95CC-AAE4110B8F64}" srcOrd="0" destOrd="0" presId="urn:microsoft.com/office/officeart/2008/layout/LinedList"/>
    <dgm:cxn modelId="{6D790C23-ACA8-3F4F-8FA1-B2D9BC68A598}" type="presParOf" srcId="{D8C671D1-B107-854C-8246-31261A5CA642}" destId="{52563395-4A7C-CB47-8DB2-1BCF539E386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77FC78-127D-4F51-AADD-721A167B2E9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997952-9C84-4F4F-890D-53B37EFFB373}">
      <dgm:prSet/>
      <dgm:spPr/>
      <dgm:t>
        <a:bodyPr/>
        <a:lstStyle/>
        <a:p>
          <a:pPr>
            <a:defRPr cap="all"/>
          </a:pPr>
          <a:r>
            <a:rPr lang="en-US"/>
            <a:t>Quick Response: Aim to resolve issues swiftly to minimize impact.</a:t>
          </a:r>
        </a:p>
      </dgm:t>
    </dgm:pt>
    <dgm:pt modelId="{5C297304-29A0-4790-B8AC-56A8C5927650}" type="parTrans" cxnId="{87D323A7-CA69-431C-90CB-B74EB30208C9}">
      <dgm:prSet/>
      <dgm:spPr/>
      <dgm:t>
        <a:bodyPr/>
        <a:lstStyle/>
        <a:p>
          <a:endParaRPr lang="en-US"/>
        </a:p>
      </dgm:t>
    </dgm:pt>
    <dgm:pt modelId="{D381AAAB-F9E8-4E35-AA96-223DCBF97163}" type="sibTrans" cxnId="{87D323A7-CA69-431C-90CB-B74EB30208C9}">
      <dgm:prSet/>
      <dgm:spPr/>
      <dgm:t>
        <a:bodyPr/>
        <a:lstStyle/>
        <a:p>
          <a:endParaRPr lang="en-US"/>
        </a:p>
      </dgm:t>
    </dgm:pt>
    <dgm:pt modelId="{905F690F-23F9-4219-9023-E2540230DFBC}">
      <dgm:prSet/>
      <dgm:spPr/>
      <dgm:t>
        <a:bodyPr/>
        <a:lstStyle/>
        <a:p>
          <a:pPr>
            <a:defRPr cap="all"/>
          </a:pPr>
          <a:r>
            <a:rPr lang="en-US"/>
            <a:t>Post-Incident Reviews: Conduct reviews to understand the root cause and improve processes.</a:t>
          </a:r>
        </a:p>
      </dgm:t>
    </dgm:pt>
    <dgm:pt modelId="{411EB586-C461-4A50-80D1-E93460C2CC66}" type="parTrans" cxnId="{98280249-7DD9-4751-9125-E37E2F21E81D}">
      <dgm:prSet/>
      <dgm:spPr/>
      <dgm:t>
        <a:bodyPr/>
        <a:lstStyle/>
        <a:p>
          <a:endParaRPr lang="en-US"/>
        </a:p>
      </dgm:t>
    </dgm:pt>
    <dgm:pt modelId="{BB4B8E22-A77D-49F0-B4EA-D1FD7F419154}" type="sibTrans" cxnId="{98280249-7DD9-4751-9125-E37E2F21E81D}">
      <dgm:prSet/>
      <dgm:spPr/>
      <dgm:t>
        <a:bodyPr/>
        <a:lstStyle/>
        <a:p>
          <a:endParaRPr lang="en-US"/>
        </a:p>
      </dgm:t>
    </dgm:pt>
    <dgm:pt modelId="{DEC21375-3BEE-4827-A145-CC0121D83872}">
      <dgm:prSet/>
      <dgm:spPr/>
      <dgm:t>
        <a:bodyPr/>
        <a:lstStyle/>
        <a:p>
          <a:pPr>
            <a:defRPr cap="all"/>
          </a:pPr>
          <a:r>
            <a:rPr lang="en-US"/>
            <a:t>Continuous Improvement: Iterate incident response procedures based on feedback and reviews.</a:t>
          </a:r>
        </a:p>
      </dgm:t>
    </dgm:pt>
    <dgm:pt modelId="{52E30C0F-67F8-4B3D-9224-9A3854652419}" type="parTrans" cxnId="{19B06776-ACAB-4A0F-AF6F-471E5C354497}">
      <dgm:prSet/>
      <dgm:spPr/>
      <dgm:t>
        <a:bodyPr/>
        <a:lstStyle/>
        <a:p>
          <a:endParaRPr lang="en-US"/>
        </a:p>
      </dgm:t>
    </dgm:pt>
    <dgm:pt modelId="{112E69BF-9FE9-43BE-A69A-542F50D0C507}" type="sibTrans" cxnId="{19B06776-ACAB-4A0F-AF6F-471E5C354497}">
      <dgm:prSet/>
      <dgm:spPr/>
      <dgm:t>
        <a:bodyPr/>
        <a:lstStyle/>
        <a:p>
          <a:endParaRPr lang="en-US"/>
        </a:p>
      </dgm:t>
    </dgm:pt>
    <dgm:pt modelId="{8D953443-A2CF-49F5-87B9-B6CFC43D6BD2}" type="pres">
      <dgm:prSet presAssocID="{B077FC78-127D-4F51-AADD-721A167B2E91}" presName="root" presStyleCnt="0">
        <dgm:presLayoutVars>
          <dgm:dir/>
          <dgm:resizeHandles val="exact"/>
        </dgm:presLayoutVars>
      </dgm:prSet>
      <dgm:spPr/>
    </dgm:pt>
    <dgm:pt modelId="{D579F8A6-E5E0-45F1-B221-6D1FF82CDA4B}" type="pres">
      <dgm:prSet presAssocID="{8D997952-9C84-4F4F-890D-53B37EFFB373}" presName="compNode" presStyleCnt="0"/>
      <dgm:spPr/>
    </dgm:pt>
    <dgm:pt modelId="{75C52A64-F19B-45C8-86D4-91C5E86DB585}" type="pres">
      <dgm:prSet presAssocID="{8D997952-9C84-4F4F-890D-53B37EFFB37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5442662-7018-42AC-B00F-B75EBF16D754}" type="pres">
      <dgm:prSet presAssocID="{8D997952-9C84-4F4F-890D-53B37EFFB3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torcycle"/>
        </a:ext>
      </dgm:extLst>
    </dgm:pt>
    <dgm:pt modelId="{E11650E1-CC8F-41BA-89EB-FF10B71A4B36}" type="pres">
      <dgm:prSet presAssocID="{8D997952-9C84-4F4F-890D-53B37EFFB373}" presName="spaceRect" presStyleCnt="0"/>
      <dgm:spPr/>
    </dgm:pt>
    <dgm:pt modelId="{81DF1BBE-D197-4566-BC1A-A0E106A3E314}" type="pres">
      <dgm:prSet presAssocID="{8D997952-9C84-4F4F-890D-53B37EFFB373}" presName="textRect" presStyleLbl="revTx" presStyleIdx="0" presStyleCnt="3">
        <dgm:presLayoutVars>
          <dgm:chMax val="1"/>
          <dgm:chPref val="1"/>
        </dgm:presLayoutVars>
      </dgm:prSet>
      <dgm:spPr/>
    </dgm:pt>
    <dgm:pt modelId="{90ED1D31-B78E-4B2E-A6FA-D95649433787}" type="pres">
      <dgm:prSet presAssocID="{D381AAAB-F9E8-4E35-AA96-223DCBF97163}" presName="sibTrans" presStyleCnt="0"/>
      <dgm:spPr/>
    </dgm:pt>
    <dgm:pt modelId="{F69DB654-D202-4761-9314-281769107EA3}" type="pres">
      <dgm:prSet presAssocID="{905F690F-23F9-4219-9023-E2540230DFBC}" presName="compNode" presStyleCnt="0"/>
      <dgm:spPr/>
    </dgm:pt>
    <dgm:pt modelId="{45445167-7EA1-4577-A148-D7CAE2F546AE}" type="pres">
      <dgm:prSet presAssocID="{905F690F-23F9-4219-9023-E2540230DFB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E9A5CC9-1715-472D-A62D-0B09622773DE}" type="pres">
      <dgm:prSet presAssocID="{905F690F-23F9-4219-9023-E2540230DF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E80C6952-CE27-4802-87C2-B16D1ABD477F}" type="pres">
      <dgm:prSet presAssocID="{905F690F-23F9-4219-9023-E2540230DFBC}" presName="spaceRect" presStyleCnt="0"/>
      <dgm:spPr/>
    </dgm:pt>
    <dgm:pt modelId="{1E1695D2-36CE-4496-B1BA-0ED765005CCA}" type="pres">
      <dgm:prSet presAssocID="{905F690F-23F9-4219-9023-E2540230DFBC}" presName="textRect" presStyleLbl="revTx" presStyleIdx="1" presStyleCnt="3">
        <dgm:presLayoutVars>
          <dgm:chMax val="1"/>
          <dgm:chPref val="1"/>
        </dgm:presLayoutVars>
      </dgm:prSet>
      <dgm:spPr/>
    </dgm:pt>
    <dgm:pt modelId="{0EB2C831-8450-46EB-82E3-71E9AAAB2DF7}" type="pres">
      <dgm:prSet presAssocID="{BB4B8E22-A77D-49F0-B4EA-D1FD7F419154}" presName="sibTrans" presStyleCnt="0"/>
      <dgm:spPr/>
    </dgm:pt>
    <dgm:pt modelId="{6B991221-3689-44BF-834F-24E4F3E7AA45}" type="pres">
      <dgm:prSet presAssocID="{DEC21375-3BEE-4827-A145-CC0121D83872}" presName="compNode" presStyleCnt="0"/>
      <dgm:spPr/>
    </dgm:pt>
    <dgm:pt modelId="{4353FE33-2F7D-4690-927B-8B117CA86A3C}" type="pres">
      <dgm:prSet presAssocID="{DEC21375-3BEE-4827-A145-CC0121D8387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495CE78-CD22-4405-98DC-A848665FF918}" type="pres">
      <dgm:prSet presAssocID="{DEC21375-3BEE-4827-A145-CC0121D8387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15BB05E7-4483-431E-97CE-5C8191767B33}" type="pres">
      <dgm:prSet presAssocID="{DEC21375-3BEE-4827-A145-CC0121D83872}" presName="spaceRect" presStyleCnt="0"/>
      <dgm:spPr/>
    </dgm:pt>
    <dgm:pt modelId="{478FE81D-3CAE-4324-BE0E-3748CF7EA7F0}" type="pres">
      <dgm:prSet presAssocID="{DEC21375-3BEE-4827-A145-CC0121D8387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8280249-7DD9-4751-9125-E37E2F21E81D}" srcId="{B077FC78-127D-4F51-AADD-721A167B2E91}" destId="{905F690F-23F9-4219-9023-E2540230DFBC}" srcOrd="1" destOrd="0" parTransId="{411EB586-C461-4A50-80D1-E93460C2CC66}" sibTransId="{BB4B8E22-A77D-49F0-B4EA-D1FD7F419154}"/>
    <dgm:cxn modelId="{19B06776-ACAB-4A0F-AF6F-471E5C354497}" srcId="{B077FC78-127D-4F51-AADD-721A167B2E91}" destId="{DEC21375-3BEE-4827-A145-CC0121D83872}" srcOrd="2" destOrd="0" parTransId="{52E30C0F-67F8-4B3D-9224-9A3854652419}" sibTransId="{112E69BF-9FE9-43BE-A69A-542F50D0C507}"/>
    <dgm:cxn modelId="{C17ADC7A-82E5-4BDD-BACE-FF9D033052AE}" type="presOf" srcId="{B077FC78-127D-4F51-AADD-721A167B2E91}" destId="{8D953443-A2CF-49F5-87B9-B6CFC43D6BD2}" srcOrd="0" destOrd="0" presId="urn:microsoft.com/office/officeart/2018/5/layout/IconLeafLabelList"/>
    <dgm:cxn modelId="{D9418F8D-9736-4A0C-BCD1-A6A39B457DB9}" type="presOf" srcId="{DEC21375-3BEE-4827-A145-CC0121D83872}" destId="{478FE81D-3CAE-4324-BE0E-3748CF7EA7F0}" srcOrd="0" destOrd="0" presId="urn:microsoft.com/office/officeart/2018/5/layout/IconLeafLabelList"/>
    <dgm:cxn modelId="{87D323A7-CA69-431C-90CB-B74EB30208C9}" srcId="{B077FC78-127D-4F51-AADD-721A167B2E91}" destId="{8D997952-9C84-4F4F-890D-53B37EFFB373}" srcOrd="0" destOrd="0" parTransId="{5C297304-29A0-4790-B8AC-56A8C5927650}" sibTransId="{D381AAAB-F9E8-4E35-AA96-223DCBF97163}"/>
    <dgm:cxn modelId="{84D3C0D0-0C5D-4FA1-A27C-12B15A43697C}" type="presOf" srcId="{905F690F-23F9-4219-9023-E2540230DFBC}" destId="{1E1695D2-36CE-4496-B1BA-0ED765005CCA}" srcOrd="0" destOrd="0" presId="urn:microsoft.com/office/officeart/2018/5/layout/IconLeafLabelList"/>
    <dgm:cxn modelId="{7C0371E7-B6BE-43B4-8EB2-75F9E5232306}" type="presOf" srcId="{8D997952-9C84-4F4F-890D-53B37EFFB373}" destId="{81DF1BBE-D197-4566-BC1A-A0E106A3E314}" srcOrd="0" destOrd="0" presId="urn:microsoft.com/office/officeart/2018/5/layout/IconLeafLabelList"/>
    <dgm:cxn modelId="{3B0F8B52-914B-4D58-A8F8-01F502DBE6AE}" type="presParOf" srcId="{8D953443-A2CF-49F5-87B9-B6CFC43D6BD2}" destId="{D579F8A6-E5E0-45F1-B221-6D1FF82CDA4B}" srcOrd="0" destOrd="0" presId="urn:microsoft.com/office/officeart/2018/5/layout/IconLeafLabelList"/>
    <dgm:cxn modelId="{36BAECFE-8999-46A8-9FC6-508E65AC5E29}" type="presParOf" srcId="{D579F8A6-E5E0-45F1-B221-6D1FF82CDA4B}" destId="{75C52A64-F19B-45C8-86D4-91C5E86DB585}" srcOrd="0" destOrd="0" presId="urn:microsoft.com/office/officeart/2018/5/layout/IconLeafLabelList"/>
    <dgm:cxn modelId="{2FCEDD7D-F749-44DA-BD7F-E519480CFCC5}" type="presParOf" srcId="{D579F8A6-E5E0-45F1-B221-6D1FF82CDA4B}" destId="{45442662-7018-42AC-B00F-B75EBF16D754}" srcOrd="1" destOrd="0" presId="urn:microsoft.com/office/officeart/2018/5/layout/IconLeafLabelList"/>
    <dgm:cxn modelId="{83CE3BDC-D466-491E-A1C5-944F48581F4D}" type="presParOf" srcId="{D579F8A6-E5E0-45F1-B221-6D1FF82CDA4B}" destId="{E11650E1-CC8F-41BA-89EB-FF10B71A4B36}" srcOrd="2" destOrd="0" presId="urn:microsoft.com/office/officeart/2018/5/layout/IconLeafLabelList"/>
    <dgm:cxn modelId="{F6F9946D-567C-4354-901A-504F8BB77161}" type="presParOf" srcId="{D579F8A6-E5E0-45F1-B221-6D1FF82CDA4B}" destId="{81DF1BBE-D197-4566-BC1A-A0E106A3E314}" srcOrd="3" destOrd="0" presId="urn:microsoft.com/office/officeart/2018/5/layout/IconLeafLabelList"/>
    <dgm:cxn modelId="{FF24448B-9A0B-4B6F-8C23-57BEF74BF9CB}" type="presParOf" srcId="{8D953443-A2CF-49F5-87B9-B6CFC43D6BD2}" destId="{90ED1D31-B78E-4B2E-A6FA-D95649433787}" srcOrd="1" destOrd="0" presId="urn:microsoft.com/office/officeart/2018/5/layout/IconLeafLabelList"/>
    <dgm:cxn modelId="{B9E38723-BABB-42B5-8CB0-D0D52FA273EC}" type="presParOf" srcId="{8D953443-A2CF-49F5-87B9-B6CFC43D6BD2}" destId="{F69DB654-D202-4761-9314-281769107EA3}" srcOrd="2" destOrd="0" presId="urn:microsoft.com/office/officeart/2018/5/layout/IconLeafLabelList"/>
    <dgm:cxn modelId="{68D12BDD-E28C-4690-93A2-6A1715C7D243}" type="presParOf" srcId="{F69DB654-D202-4761-9314-281769107EA3}" destId="{45445167-7EA1-4577-A148-D7CAE2F546AE}" srcOrd="0" destOrd="0" presId="urn:microsoft.com/office/officeart/2018/5/layout/IconLeafLabelList"/>
    <dgm:cxn modelId="{A8023702-8125-43D8-8BB3-C6EA20233DFC}" type="presParOf" srcId="{F69DB654-D202-4761-9314-281769107EA3}" destId="{2E9A5CC9-1715-472D-A62D-0B09622773DE}" srcOrd="1" destOrd="0" presId="urn:microsoft.com/office/officeart/2018/5/layout/IconLeafLabelList"/>
    <dgm:cxn modelId="{BCC1F1BB-C89E-4D7E-B56C-2C7358FB4275}" type="presParOf" srcId="{F69DB654-D202-4761-9314-281769107EA3}" destId="{E80C6952-CE27-4802-87C2-B16D1ABD477F}" srcOrd="2" destOrd="0" presId="urn:microsoft.com/office/officeart/2018/5/layout/IconLeafLabelList"/>
    <dgm:cxn modelId="{5EF9E27A-4EFB-4F38-AB53-051597DFF64A}" type="presParOf" srcId="{F69DB654-D202-4761-9314-281769107EA3}" destId="{1E1695D2-36CE-4496-B1BA-0ED765005CCA}" srcOrd="3" destOrd="0" presId="urn:microsoft.com/office/officeart/2018/5/layout/IconLeafLabelList"/>
    <dgm:cxn modelId="{13849F3C-32ED-4F15-8349-2E98BB3887D1}" type="presParOf" srcId="{8D953443-A2CF-49F5-87B9-B6CFC43D6BD2}" destId="{0EB2C831-8450-46EB-82E3-71E9AAAB2DF7}" srcOrd="3" destOrd="0" presId="urn:microsoft.com/office/officeart/2018/5/layout/IconLeafLabelList"/>
    <dgm:cxn modelId="{B3130963-E1FD-4D26-96E9-B3BE12FEDB26}" type="presParOf" srcId="{8D953443-A2CF-49F5-87B9-B6CFC43D6BD2}" destId="{6B991221-3689-44BF-834F-24E4F3E7AA45}" srcOrd="4" destOrd="0" presId="urn:microsoft.com/office/officeart/2018/5/layout/IconLeafLabelList"/>
    <dgm:cxn modelId="{100D93B1-588E-405E-9403-DAF7A710EAD0}" type="presParOf" srcId="{6B991221-3689-44BF-834F-24E4F3E7AA45}" destId="{4353FE33-2F7D-4690-927B-8B117CA86A3C}" srcOrd="0" destOrd="0" presId="urn:microsoft.com/office/officeart/2018/5/layout/IconLeafLabelList"/>
    <dgm:cxn modelId="{BC735E62-F290-4DF5-AA7F-2945E4AE7962}" type="presParOf" srcId="{6B991221-3689-44BF-834F-24E4F3E7AA45}" destId="{C495CE78-CD22-4405-98DC-A848665FF918}" srcOrd="1" destOrd="0" presId="urn:microsoft.com/office/officeart/2018/5/layout/IconLeafLabelList"/>
    <dgm:cxn modelId="{38A554BA-8AD5-482D-B165-B13A77480513}" type="presParOf" srcId="{6B991221-3689-44BF-834F-24E4F3E7AA45}" destId="{15BB05E7-4483-431E-97CE-5C8191767B33}" srcOrd="2" destOrd="0" presId="urn:microsoft.com/office/officeart/2018/5/layout/IconLeafLabelList"/>
    <dgm:cxn modelId="{EB0FC23C-2F4C-40C9-AD4C-C33B1F846FB6}" type="presParOf" srcId="{6B991221-3689-44BF-834F-24E4F3E7AA45}" destId="{478FE81D-3CAE-4324-BE0E-3748CF7EA7F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ECC74A-B6B4-4397-BBE2-A1ABCCBD469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61EA690-1A87-4FF8-B94D-8DCFE68BAD98}">
      <dgm:prSet/>
      <dgm:spPr/>
      <dgm:t>
        <a:bodyPr/>
        <a:lstStyle/>
        <a:p>
          <a:r>
            <a:rPr lang="en-US"/>
            <a:t>Regular Meetings: Hold regular meetings to discuss on-call experiences and improvements.</a:t>
          </a:r>
        </a:p>
      </dgm:t>
    </dgm:pt>
    <dgm:pt modelId="{351E446F-28A5-437E-988E-E310C268551F}" type="parTrans" cxnId="{AA8160DF-9B10-4078-8889-03CCF2AB2EE7}">
      <dgm:prSet/>
      <dgm:spPr/>
      <dgm:t>
        <a:bodyPr/>
        <a:lstStyle/>
        <a:p>
          <a:endParaRPr lang="en-US"/>
        </a:p>
      </dgm:t>
    </dgm:pt>
    <dgm:pt modelId="{FF8E29CE-3DDF-4BB7-9B45-2B5CB688B87D}" type="sibTrans" cxnId="{AA8160DF-9B10-4078-8889-03CCF2AB2EE7}">
      <dgm:prSet/>
      <dgm:spPr/>
      <dgm:t>
        <a:bodyPr/>
        <a:lstStyle/>
        <a:p>
          <a:endParaRPr lang="en-US"/>
        </a:p>
      </dgm:t>
    </dgm:pt>
    <dgm:pt modelId="{23FE785C-8E66-48EC-9914-3AD93098E1A5}">
      <dgm:prSet/>
      <dgm:spPr/>
      <dgm:t>
        <a:bodyPr/>
        <a:lstStyle/>
        <a:p>
          <a:r>
            <a:rPr lang="en-US"/>
            <a:t>Cross-Team Collaboration: Foster collaboration between development and operations teams.</a:t>
          </a:r>
        </a:p>
      </dgm:t>
    </dgm:pt>
    <dgm:pt modelId="{4811CEFA-1353-4718-9FCA-923611D73D67}" type="parTrans" cxnId="{261E5D7C-E815-4FFA-95AE-8B001C1DF7F7}">
      <dgm:prSet/>
      <dgm:spPr/>
      <dgm:t>
        <a:bodyPr/>
        <a:lstStyle/>
        <a:p>
          <a:endParaRPr lang="en-US"/>
        </a:p>
      </dgm:t>
    </dgm:pt>
    <dgm:pt modelId="{AA0C3656-6326-476C-AB13-B370CCB3F902}" type="sibTrans" cxnId="{261E5D7C-E815-4FFA-95AE-8B001C1DF7F7}">
      <dgm:prSet/>
      <dgm:spPr/>
      <dgm:t>
        <a:bodyPr/>
        <a:lstStyle/>
        <a:p>
          <a:endParaRPr lang="en-US"/>
        </a:p>
      </dgm:t>
    </dgm:pt>
    <dgm:pt modelId="{68231978-FD83-4B83-9DA4-DB2ED8281657}">
      <dgm:prSet/>
      <dgm:spPr/>
      <dgm:t>
        <a:bodyPr/>
        <a:lstStyle/>
        <a:p>
          <a:r>
            <a:rPr lang="en-US"/>
            <a:t>Transparent Reporting: Maintain transparency in incident reporting and resolution status.</a:t>
          </a:r>
        </a:p>
      </dgm:t>
    </dgm:pt>
    <dgm:pt modelId="{EF21373C-6288-43A2-940B-36AAED810C0A}" type="parTrans" cxnId="{572B1E77-95A3-4949-BB0D-208C50039CCB}">
      <dgm:prSet/>
      <dgm:spPr/>
      <dgm:t>
        <a:bodyPr/>
        <a:lstStyle/>
        <a:p>
          <a:endParaRPr lang="en-US"/>
        </a:p>
      </dgm:t>
    </dgm:pt>
    <dgm:pt modelId="{76724CF5-F713-4756-8EF6-4AD59D2BF5D3}" type="sibTrans" cxnId="{572B1E77-95A3-4949-BB0D-208C50039CCB}">
      <dgm:prSet/>
      <dgm:spPr/>
      <dgm:t>
        <a:bodyPr/>
        <a:lstStyle/>
        <a:p>
          <a:endParaRPr lang="en-US"/>
        </a:p>
      </dgm:t>
    </dgm:pt>
    <dgm:pt modelId="{C404C5EC-F93A-41C8-928F-D47AFE4FE0C3}" type="pres">
      <dgm:prSet presAssocID="{0FECC74A-B6B4-4397-BBE2-A1ABCCBD4699}" presName="root" presStyleCnt="0">
        <dgm:presLayoutVars>
          <dgm:dir/>
          <dgm:resizeHandles val="exact"/>
        </dgm:presLayoutVars>
      </dgm:prSet>
      <dgm:spPr/>
    </dgm:pt>
    <dgm:pt modelId="{6D434C9B-4030-4C3F-9514-04D3B33D0E90}" type="pres">
      <dgm:prSet presAssocID="{A61EA690-1A87-4FF8-B94D-8DCFE68BAD98}" presName="compNode" presStyleCnt="0"/>
      <dgm:spPr/>
    </dgm:pt>
    <dgm:pt modelId="{727675E0-3CF4-459F-BE14-081599CACA64}" type="pres">
      <dgm:prSet presAssocID="{A61EA690-1A87-4FF8-B94D-8DCFE68BAD98}" presName="bgRect" presStyleLbl="bgShp" presStyleIdx="0" presStyleCnt="3"/>
      <dgm:spPr/>
    </dgm:pt>
    <dgm:pt modelId="{E9E2CBD8-EF33-4319-812E-80ECCB0F9081}" type="pres">
      <dgm:prSet presAssocID="{A61EA690-1A87-4FF8-B94D-8DCFE68BAD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39943335-8EC1-4B3E-9F2A-45E5C378C352}" type="pres">
      <dgm:prSet presAssocID="{A61EA690-1A87-4FF8-B94D-8DCFE68BAD98}" presName="spaceRect" presStyleCnt="0"/>
      <dgm:spPr/>
    </dgm:pt>
    <dgm:pt modelId="{192198B5-3B27-4878-B319-6A235288BEC9}" type="pres">
      <dgm:prSet presAssocID="{A61EA690-1A87-4FF8-B94D-8DCFE68BAD98}" presName="parTx" presStyleLbl="revTx" presStyleIdx="0" presStyleCnt="3">
        <dgm:presLayoutVars>
          <dgm:chMax val="0"/>
          <dgm:chPref val="0"/>
        </dgm:presLayoutVars>
      </dgm:prSet>
      <dgm:spPr/>
    </dgm:pt>
    <dgm:pt modelId="{D2380676-666A-4DBD-9816-CBDEDB66F51E}" type="pres">
      <dgm:prSet presAssocID="{FF8E29CE-3DDF-4BB7-9B45-2B5CB688B87D}" presName="sibTrans" presStyleCnt="0"/>
      <dgm:spPr/>
    </dgm:pt>
    <dgm:pt modelId="{694E688C-DFF3-42DF-9C20-3D06BC1F0E87}" type="pres">
      <dgm:prSet presAssocID="{23FE785C-8E66-48EC-9914-3AD93098E1A5}" presName="compNode" presStyleCnt="0"/>
      <dgm:spPr/>
    </dgm:pt>
    <dgm:pt modelId="{8DA97785-7659-4B73-B5F8-1A9FCB26C445}" type="pres">
      <dgm:prSet presAssocID="{23FE785C-8E66-48EC-9914-3AD93098E1A5}" presName="bgRect" presStyleLbl="bgShp" presStyleIdx="1" presStyleCnt="3"/>
      <dgm:spPr/>
    </dgm:pt>
    <dgm:pt modelId="{CBB4F721-08EC-40B2-89A2-6C3D5DDD71E9}" type="pres">
      <dgm:prSet presAssocID="{23FE785C-8E66-48EC-9914-3AD93098E1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970E57C9-9466-4FDC-AB4F-DF4F7726FEFF}" type="pres">
      <dgm:prSet presAssocID="{23FE785C-8E66-48EC-9914-3AD93098E1A5}" presName="spaceRect" presStyleCnt="0"/>
      <dgm:spPr/>
    </dgm:pt>
    <dgm:pt modelId="{F1F39DA5-5549-41DB-A6D2-ED6C11385F83}" type="pres">
      <dgm:prSet presAssocID="{23FE785C-8E66-48EC-9914-3AD93098E1A5}" presName="parTx" presStyleLbl="revTx" presStyleIdx="1" presStyleCnt="3">
        <dgm:presLayoutVars>
          <dgm:chMax val="0"/>
          <dgm:chPref val="0"/>
        </dgm:presLayoutVars>
      </dgm:prSet>
      <dgm:spPr/>
    </dgm:pt>
    <dgm:pt modelId="{12D34CBA-390A-4B80-B4C5-751954AF73BB}" type="pres">
      <dgm:prSet presAssocID="{AA0C3656-6326-476C-AB13-B370CCB3F902}" presName="sibTrans" presStyleCnt="0"/>
      <dgm:spPr/>
    </dgm:pt>
    <dgm:pt modelId="{811D7B07-CB74-4C80-B6D2-A6A09FECD1AC}" type="pres">
      <dgm:prSet presAssocID="{68231978-FD83-4B83-9DA4-DB2ED8281657}" presName="compNode" presStyleCnt="0"/>
      <dgm:spPr/>
    </dgm:pt>
    <dgm:pt modelId="{25087C01-D21B-4679-82A1-9A394724D323}" type="pres">
      <dgm:prSet presAssocID="{68231978-FD83-4B83-9DA4-DB2ED8281657}" presName="bgRect" presStyleLbl="bgShp" presStyleIdx="2" presStyleCnt="3"/>
      <dgm:spPr/>
    </dgm:pt>
    <dgm:pt modelId="{E77D55C2-73EE-4956-90C9-45C2B62FF016}" type="pres">
      <dgm:prSet presAssocID="{68231978-FD83-4B83-9DA4-DB2ED82816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E4821E6-8017-4C89-A622-C862CCB2016E}" type="pres">
      <dgm:prSet presAssocID="{68231978-FD83-4B83-9DA4-DB2ED8281657}" presName="spaceRect" presStyleCnt="0"/>
      <dgm:spPr/>
    </dgm:pt>
    <dgm:pt modelId="{593BAFCA-C570-4FF4-B39D-058B239E74C0}" type="pres">
      <dgm:prSet presAssocID="{68231978-FD83-4B83-9DA4-DB2ED828165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AF54402-9FD3-4111-9624-BC065BBBB591}" type="presOf" srcId="{A61EA690-1A87-4FF8-B94D-8DCFE68BAD98}" destId="{192198B5-3B27-4878-B319-6A235288BEC9}" srcOrd="0" destOrd="0" presId="urn:microsoft.com/office/officeart/2018/2/layout/IconVerticalSolidList"/>
    <dgm:cxn modelId="{4FC67534-C55B-43B0-960B-9D580054947F}" type="presOf" srcId="{0FECC74A-B6B4-4397-BBE2-A1ABCCBD4699}" destId="{C404C5EC-F93A-41C8-928F-D47AFE4FE0C3}" srcOrd="0" destOrd="0" presId="urn:microsoft.com/office/officeart/2018/2/layout/IconVerticalSolidList"/>
    <dgm:cxn modelId="{76987A48-C883-42A7-9F7A-C37DD870B395}" type="presOf" srcId="{68231978-FD83-4B83-9DA4-DB2ED8281657}" destId="{593BAFCA-C570-4FF4-B39D-058B239E74C0}" srcOrd="0" destOrd="0" presId="urn:microsoft.com/office/officeart/2018/2/layout/IconVerticalSolidList"/>
    <dgm:cxn modelId="{6755FF73-2ECF-4E15-BE87-F2FFB11D9D0C}" type="presOf" srcId="{23FE785C-8E66-48EC-9914-3AD93098E1A5}" destId="{F1F39DA5-5549-41DB-A6D2-ED6C11385F83}" srcOrd="0" destOrd="0" presId="urn:microsoft.com/office/officeart/2018/2/layout/IconVerticalSolidList"/>
    <dgm:cxn modelId="{572B1E77-95A3-4949-BB0D-208C50039CCB}" srcId="{0FECC74A-B6B4-4397-BBE2-A1ABCCBD4699}" destId="{68231978-FD83-4B83-9DA4-DB2ED8281657}" srcOrd="2" destOrd="0" parTransId="{EF21373C-6288-43A2-940B-36AAED810C0A}" sibTransId="{76724CF5-F713-4756-8EF6-4AD59D2BF5D3}"/>
    <dgm:cxn modelId="{261E5D7C-E815-4FFA-95AE-8B001C1DF7F7}" srcId="{0FECC74A-B6B4-4397-BBE2-A1ABCCBD4699}" destId="{23FE785C-8E66-48EC-9914-3AD93098E1A5}" srcOrd="1" destOrd="0" parTransId="{4811CEFA-1353-4718-9FCA-923611D73D67}" sibTransId="{AA0C3656-6326-476C-AB13-B370CCB3F902}"/>
    <dgm:cxn modelId="{AA8160DF-9B10-4078-8889-03CCF2AB2EE7}" srcId="{0FECC74A-B6B4-4397-BBE2-A1ABCCBD4699}" destId="{A61EA690-1A87-4FF8-B94D-8DCFE68BAD98}" srcOrd="0" destOrd="0" parTransId="{351E446F-28A5-437E-988E-E310C268551F}" sibTransId="{FF8E29CE-3DDF-4BB7-9B45-2B5CB688B87D}"/>
    <dgm:cxn modelId="{CB046D8E-0331-4925-9A48-8EA5D285D66D}" type="presParOf" srcId="{C404C5EC-F93A-41C8-928F-D47AFE4FE0C3}" destId="{6D434C9B-4030-4C3F-9514-04D3B33D0E90}" srcOrd="0" destOrd="0" presId="urn:microsoft.com/office/officeart/2018/2/layout/IconVerticalSolidList"/>
    <dgm:cxn modelId="{095F11A0-3500-449D-9FB9-780D3334DA26}" type="presParOf" srcId="{6D434C9B-4030-4C3F-9514-04D3B33D0E90}" destId="{727675E0-3CF4-459F-BE14-081599CACA64}" srcOrd="0" destOrd="0" presId="urn:microsoft.com/office/officeart/2018/2/layout/IconVerticalSolidList"/>
    <dgm:cxn modelId="{3A461BE7-F279-4574-B489-F61704643A68}" type="presParOf" srcId="{6D434C9B-4030-4C3F-9514-04D3B33D0E90}" destId="{E9E2CBD8-EF33-4319-812E-80ECCB0F9081}" srcOrd="1" destOrd="0" presId="urn:microsoft.com/office/officeart/2018/2/layout/IconVerticalSolidList"/>
    <dgm:cxn modelId="{3CF670DA-A47C-4CDF-9C2B-90E68E0F8B89}" type="presParOf" srcId="{6D434C9B-4030-4C3F-9514-04D3B33D0E90}" destId="{39943335-8EC1-4B3E-9F2A-45E5C378C352}" srcOrd="2" destOrd="0" presId="urn:microsoft.com/office/officeart/2018/2/layout/IconVerticalSolidList"/>
    <dgm:cxn modelId="{1CE84753-727E-42DC-B4ED-3738F805495D}" type="presParOf" srcId="{6D434C9B-4030-4C3F-9514-04D3B33D0E90}" destId="{192198B5-3B27-4878-B319-6A235288BEC9}" srcOrd="3" destOrd="0" presId="urn:microsoft.com/office/officeart/2018/2/layout/IconVerticalSolidList"/>
    <dgm:cxn modelId="{3507C79F-18FB-470D-BF75-A78501DB2E61}" type="presParOf" srcId="{C404C5EC-F93A-41C8-928F-D47AFE4FE0C3}" destId="{D2380676-666A-4DBD-9816-CBDEDB66F51E}" srcOrd="1" destOrd="0" presId="urn:microsoft.com/office/officeart/2018/2/layout/IconVerticalSolidList"/>
    <dgm:cxn modelId="{73941F7E-06BE-47F3-874E-EBCF203C320D}" type="presParOf" srcId="{C404C5EC-F93A-41C8-928F-D47AFE4FE0C3}" destId="{694E688C-DFF3-42DF-9C20-3D06BC1F0E87}" srcOrd="2" destOrd="0" presId="urn:microsoft.com/office/officeart/2018/2/layout/IconVerticalSolidList"/>
    <dgm:cxn modelId="{3BE12137-CFFC-42F5-9AF3-532419DB6237}" type="presParOf" srcId="{694E688C-DFF3-42DF-9C20-3D06BC1F0E87}" destId="{8DA97785-7659-4B73-B5F8-1A9FCB26C445}" srcOrd="0" destOrd="0" presId="urn:microsoft.com/office/officeart/2018/2/layout/IconVerticalSolidList"/>
    <dgm:cxn modelId="{C8C3BCAA-BE2B-47AA-8195-244ADC5ECB0E}" type="presParOf" srcId="{694E688C-DFF3-42DF-9C20-3D06BC1F0E87}" destId="{CBB4F721-08EC-40B2-89A2-6C3D5DDD71E9}" srcOrd="1" destOrd="0" presId="urn:microsoft.com/office/officeart/2018/2/layout/IconVerticalSolidList"/>
    <dgm:cxn modelId="{64AE6494-D2C3-424A-A20B-AE0AF1EFFE16}" type="presParOf" srcId="{694E688C-DFF3-42DF-9C20-3D06BC1F0E87}" destId="{970E57C9-9466-4FDC-AB4F-DF4F7726FEFF}" srcOrd="2" destOrd="0" presId="urn:microsoft.com/office/officeart/2018/2/layout/IconVerticalSolidList"/>
    <dgm:cxn modelId="{778E457D-0B09-4B40-A07E-209EB4909F82}" type="presParOf" srcId="{694E688C-DFF3-42DF-9C20-3D06BC1F0E87}" destId="{F1F39DA5-5549-41DB-A6D2-ED6C11385F83}" srcOrd="3" destOrd="0" presId="urn:microsoft.com/office/officeart/2018/2/layout/IconVerticalSolidList"/>
    <dgm:cxn modelId="{5F9DCE14-9503-4517-903D-6056D6523A36}" type="presParOf" srcId="{C404C5EC-F93A-41C8-928F-D47AFE4FE0C3}" destId="{12D34CBA-390A-4B80-B4C5-751954AF73BB}" srcOrd="3" destOrd="0" presId="urn:microsoft.com/office/officeart/2018/2/layout/IconVerticalSolidList"/>
    <dgm:cxn modelId="{4513749A-43AC-4820-B243-99DD566C7D04}" type="presParOf" srcId="{C404C5EC-F93A-41C8-928F-D47AFE4FE0C3}" destId="{811D7B07-CB74-4C80-B6D2-A6A09FECD1AC}" srcOrd="4" destOrd="0" presId="urn:microsoft.com/office/officeart/2018/2/layout/IconVerticalSolidList"/>
    <dgm:cxn modelId="{AA951E24-466E-43BC-BFC3-833B89DB2C33}" type="presParOf" srcId="{811D7B07-CB74-4C80-B6D2-A6A09FECD1AC}" destId="{25087C01-D21B-4679-82A1-9A394724D323}" srcOrd="0" destOrd="0" presId="urn:microsoft.com/office/officeart/2018/2/layout/IconVerticalSolidList"/>
    <dgm:cxn modelId="{61A87E2B-744B-417C-A383-9ABA18D04F38}" type="presParOf" srcId="{811D7B07-CB74-4C80-B6D2-A6A09FECD1AC}" destId="{E77D55C2-73EE-4956-90C9-45C2B62FF016}" srcOrd="1" destOrd="0" presId="urn:microsoft.com/office/officeart/2018/2/layout/IconVerticalSolidList"/>
    <dgm:cxn modelId="{D5FC1AB8-AE00-4E7D-90CC-52292E925FB9}" type="presParOf" srcId="{811D7B07-CB74-4C80-B6D2-A6A09FECD1AC}" destId="{AE4821E6-8017-4C89-A622-C862CCB2016E}" srcOrd="2" destOrd="0" presId="urn:microsoft.com/office/officeart/2018/2/layout/IconVerticalSolidList"/>
    <dgm:cxn modelId="{E3D51AD7-3903-4C03-B6C4-AC8EF7E757FC}" type="presParOf" srcId="{811D7B07-CB74-4C80-B6D2-A6A09FECD1AC}" destId="{593BAFCA-C570-4FF4-B39D-058B239E74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B738AC-1B06-49DE-B13C-4C1514B4AB4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5A6E66-803F-4957-BC2B-AD830B4B63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Facebook: Developers on pager rotation led to faster defect resolution (The DevOps Handbook).</a:t>
          </a:r>
        </a:p>
      </dgm:t>
    </dgm:pt>
    <dgm:pt modelId="{B560A263-3882-4E12-B256-FBDC25807A4B}" type="parTrans" cxnId="{1374833D-FC1D-42B7-AEC6-F0F73CFCA89B}">
      <dgm:prSet/>
      <dgm:spPr/>
      <dgm:t>
        <a:bodyPr/>
        <a:lstStyle/>
        <a:p>
          <a:endParaRPr lang="en-US"/>
        </a:p>
      </dgm:t>
    </dgm:pt>
    <dgm:pt modelId="{BE9AB85A-FA4C-42B2-94AE-2C825951558B}" type="sibTrans" cxnId="{1374833D-FC1D-42B7-AEC6-F0F73CFCA89B}">
      <dgm:prSet/>
      <dgm:spPr/>
      <dgm:t>
        <a:bodyPr/>
        <a:lstStyle/>
        <a:p>
          <a:endParaRPr lang="en-US"/>
        </a:p>
      </dgm:t>
    </dgm:pt>
    <dgm:pt modelId="{23BE8841-F7A4-4E50-A37D-957C143954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New Relic: Waking up developers at 2 AM improved defect fixing speed (The DevOps Handbook).</a:t>
          </a:r>
        </a:p>
      </dgm:t>
    </dgm:pt>
    <dgm:pt modelId="{CFC7DB20-33F3-4DBA-898F-2A16EDA5255C}" type="parTrans" cxnId="{7655B31F-E75D-4236-BCCF-45AFBA48F36C}">
      <dgm:prSet/>
      <dgm:spPr/>
      <dgm:t>
        <a:bodyPr/>
        <a:lstStyle/>
        <a:p>
          <a:endParaRPr lang="en-US"/>
        </a:p>
      </dgm:t>
    </dgm:pt>
    <dgm:pt modelId="{CE1557EF-3C6C-4E9B-8801-45E4C821CCDE}" type="sibTrans" cxnId="{7655B31F-E75D-4236-BCCF-45AFBA48F36C}">
      <dgm:prSet/>
      <dgm:spPr/>
      <dgm:t>
        <a:bodyPr/>
        <a:lstStyle/>
        <a:p>
          <a:endParaRPr lang="en-US"/>
        </a:p>
      </dgm:t>
    </dgm:pt>
    <dgm:pt modelId="{0413C687-BA89-4B74-BA2E-A150A3566A63}" type="pres">
      <dgm:prSet presAssocID="{24B738AC-1B06-49DE-B13C-4C1514B4AB43}" presName="root" presStyleCnt="0">
        <dgm:presLayoutVars>
          <dgm:dir/>
          <dgm:resizeHandles val="exact"/>
        </dgm:presLayoutVars>
      </dgm:prSet>
      <dgm:spPr/>
    </dgm:pt>
    <dgm:pt modelId="{54E5F45E-79D9-4175-9652-4B9F14702A0B}" type="pres">
      <dgm:prSet presAssocID="{A55A6E66-803F-4957-BC2B-AD830B4B63D1}" presName="compNode" presStyleCnt="0"/>
      <dgm:spPr/>
    </dgm:pt>
    <dgm:pt modelId="{AF485FD2-101C-4941-BE14-C2C938F11884}" type="pres">
      <dgm:prSet presAssocID="{A55A6E66-803F-4957-BC2B-AD830B4B63D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5FC2214-733A-4508-B522-2E9001C34573}" type="pres">
      <dgm:prSet presAssocID="{A55A6E66-803F-4957-BC2B-AD830B4B63D1}" presName="spaceRect" presStyleCnt="0"/>
      <dgm:spPr/>
    </dgm:pt>
    <dgm:pt modelId="{54958C68-36AD-45C8-B555-AE4B38DFBD80}" type="pres">
      <dgm:prSet presAssocID="{A55A6E66-803F-4957-BC2B-AD830B4B63D1}" presName="textRect" presStyleLbl="revTx" presStyleIdx="0" presStyleCnt="2">
        <dgm:presLayoutVars>
          <dgm:chMax val="1"/>
          <dgm:chPref val="1"/>
        </dgm:presLayoutVars>
      </dgm:prSet>
      <dgm:spPr/>
    </dgm:pt>
    <dgm:pt modelId="{799BE021-0A33-46B6-AA71-3F20A062B6D0}" type="pres">
      <dgm:prSet presAssocID="{BE9AB85A-FA4C-42B2-94AE-2C825951558B}" presName="sibTrans" presStyleCnt="0"/>
      <dgm:spPr/>
    </dgm:pt>
    <dgm:pt modelId="{3BD87A69-70E1-438D-A2A5-A16909B0299F}" type="pres">
      <dgm:prSet presAssocID="{23BE8841-F7A4-4E50-A37D-957C14395429}" presName="compNode" presStyleCnt="0"/>
      <dgm:spPr/>
    </dgm:pt>
    <dgm:pt modelId="{3EC417FD-5275-4CFA-92D7-F63D484473B1}" type="pres">
      <dgm:prSet presAssocID="{23BE8841-F7A4-4E50-A37D-957C1439542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067482C9-58ED-43E6-84E8-90ADA8EB928D}" type="pres">
      <dgm:prSet presAssocID="{23BE8841-F7A4-4E50-A37D-957C14395429}" presName="spaceRect" presStyleCnt="0"/>
      <dgm:spPr/>
    </dgm:pt>
    <dgm:pt modelId="{E2177774-523C-4EBC-9AC5-1B96E4478087}" type="pres">
      <dgm:prSet presAssocID="{23BE8841-F7A4-4E50-A37D-957C1439542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655B31F-E75D-4236-BCCF-45AFBA48F36C}" srcId="{24B738AC-1B06-49DE-B13C-4C1514B4AB43}" destId="{23BE8841-F7A4-4E50-A37D-957C14395429}" srcOrd="1" destOrd="0" parTransId="{CFC7DB20-33F3-4DBA-898F-2A16EDA5255C}" sibTransId="{CE1557EF-3C6C-4E9B-8801-45E4C821CCDE}"/>
    <dgm:cxn modelId="{2FA4993C-132F-4373-9E76-D2934C7CD563}" type="presOf" srcId="{A55A6E66-803F-4957-BC2B-AD830B4B63D1}" destId="{54958C68-36AD-45C8-B555-AE4B38DFBD80}" srcOrd="0" destOrd="0" presId="urn:microsoft.com/office/officeart/2018/2/layout/IconLabelList"/>
    <dgm:cxn modelId="{1374833D-FC1D-42B7-AEC6-F0F73CFCA89B}" srcId="{24B738AC-1B06-49DE-B13C-4C1514B4AB43}" destId="{A55A6E66-803F-4957-BC2B-AD830B4B63D1}" srcOrd="0" destOrd="0" parTransId="{B560A263-3882-4E12-B256-FBDC25807A4B}" sibTransId="{BE9AB85A-FA4C-42B2-94AE-2C825951558B}"/>
    <dgm:cxn modelId="{D94F7F7B-236B-46DE-BBE0-01D509B23E20}" type="presOf" srcId="{24B738AC-1B06-49DE-B13C-4C1514B4AB43}" destId="{0413C687-BA89-4B74-BA2E-A150A3566A63}" srcOrd="0" destOrd="0" presId="urn:microsoft.com/office/officeart/2018/2/layout/IconLabelList"/>
    <dgm:cxn modelId="{0D8ED1D7-60CB-4438-9D8C-94BA2E4BCC63}" type="presOf" srcId="{23BE8841-F7A4-4E50-A37D-957C14395429}" destId="{E2177774-523C-4EBC-9AC5-1B96E4478087}" srcOrd="0" destOrd="0" presId="urn:microsoft.com/office/officeart/2018/2/layout/IconLabelList"/>
    <dgm:cxn modelId="{DEBE0841-6004-44A8-8B8D-C45D34D4A55B}" type="presParOf" srcId="{0413C687-BA89-4B74-BA2E-A150A3566A63}" destId="{54E5F45E-79D9-4175-9652-4B9F14702A0B}" srcOrd="0" destOrd="0" presId="urn:microsoft.com/office/officeart/2018/2/layout/IconLabelList"/>
    <dgm:cxn modelId="{4FD5B1BB-F491-437C-9FF8-0A0FC861AC73}" type="presParOf" srcId="{54E5F45E-79D9-4175-9652-4B9F14702A0B}" destId="{AF485FD2-101C-4941-BE14-C2C938F11884}" srcOrd="0" destOrd="0" presId="urn:microsoft.com/office/officeart/2018/2/layout/IconLabelList"/>
    <dgm:cxn modelId="{246A7B72-2895-44FA-92D9-CCAA568DF029}" type="presParOf" srcId="{54E5F45E-79D9-4175-9652-4B9F14702A0B}" destId="{B5FC2214-733A-4508-B522-2E9001C34573}" srcOrd="1" destOrd="0" presId="urn:microsoft.com/office/officeart/2018/2/layout/IconLabelList"/>
    <dgm:cxn modelId="{06471536-53FC-4264-A085-0E232479A19A}" type="presParOf" srcId="{54E5F45E-79D9-4175-9652-4B9F14702A0B}" destId="{54958C68-36AD-45C8-B555-AE4B38DFBD80}" srcOrd="2" destOrd="0" presId="urn:microsoft.com/office/officeart/2018/2/layout/IconLabelList"/>
    <dgm:cxn modelId="{1B6416C2-6D20-45BA-84DB-0CCAC46F3953}" type="presParOf" srcId="{0413C687-BA89-4B74-BA2E-A150A3566A63}" destId="{799BE021-0A33-46B6-AA71-3F20A062B6D0}" srcOrd="1" destOrd="0" presId="urn:microsoft.com/office/officeart/2018/2/layout/IconLabelList"/>
    <dgm:cxn modelId="{9459FA86-FCF1-44DC-A9C9-F7492BCC1000}" type="presParOf" srcId="{0413C687-BA89-4B74-BA2E-A150A3566A63}" destId="{3BD87A69-70E1-438D-A2A5-A16909B0299F}" srcOrd="2" destOrd="0" presId="urn:microsoft.com/office/officeart/2018/2/layout/IconLabelList"/>
    <dgm:cxn modelId="{DEDF4803-3A94-4EE5-AF96-8FD5F58DFC52}" type="presParOf" srcId="{3BD87A69-70E1-438D-A2A5-A16909B0299F}" destId="{3EC417FD-5275-4CFA-92D7-F63D484473B1}" srcOrd="0" destOrd="0" presId="urn:microsoft.com/office/officeart/2018/2/layout/IconLabelList"/>
    <dgm:cxn modelId="{8D0615C7-DEEB-4376-80CF-B4AF4435C778}" type="presParOf" srcId="{3BD87A69-70E1-438D-A2A5-A16909B0299F}" destId="{067482C9-58ED-43E6-84E8-90ADA8EB928D}" srcOrd="1" destOrd="0" presId="urn:microsoft.com/office/officeart/2018/2/layout/IconLabelList"/>
    <dgm:cxn modelId="{D6E0C684-CEAF-40C1-97BD-C4BC04922EA8}" type="presParOf" srcId="{3BD87A69-70E1-438D-A2A5-A16909B0299F}" destId="{E2177774-523C-4EBC-9AC5-1B96E447808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CF452-572A-4846-B159-3F09822DDB3F}">
      <dsp:nvSpPr>
        <dsp:cNvPr id="0" name=""/>
        <dsp:cNvSpPr/>
      </dsp:nvSpPr>
      <dsp:spPr>
        <a:xfrm>
          <a:off x="1172" y="138496"/>
          <a:ext cx="4115155" cy="26131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CC1E91-C374-9440-9635-62D756A7FF8F}">
      <dsp:nvSpPr>
        <dsp:cNvPr id="0" name=""/>
        <dsp:cNvSpPr/>
      </dsp:nvSpPr>
      <dsp:spPr>
        <a:xfrm>
          <a:off x="458411" y="572873"/>
          <a:ext cx="4115155" cy="2613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Definition: Pager rotation involves assigning on-call duties to different team members on a rotating schedule to handle incidents and outages.</a:t>
          </a:r>
        </a:p>
      </dsp:txBody>
      <dsp:txXfrm>
        <a:off x="534947" y="649409"/>
        <a:ext cx="3962083" cy="2460051"/>
      </dsp:txXfrm>
    </dsp:sp>
    <dsp:sp modelId="{3D5D3014-A729-6C4E-BB0A-CCB1EF5917C8}">
      <dsp:nvSpPr>
        <dsp:cNvPr id="0" name=""/>
        <dsp:cNvSpPr/>
      </dsp:nvSpPr>
      <dsp:spPr>
        <a:xfrm>
          <a:off x="5030807" y="138496"/>
          <a:ext cx="4115155" cy="26131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E485CE-C73D-9D48-9B62-FB2A03B5CDBA}">
      <dsp:nvSpPr>
        <dsp:cNvPr id="0" name=""/>
        <dsp:cNvSpPr/>
      </dsp:nvSpPr>
      <dsp:spPr>
        <a:xfrm>
          <a:off x="5488046" y="572873"/>
          <a:ext cx="4115155" cy="2613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Importance: Ensures continuous monitoring and quick response to issues, minimizing downtime and maintaining service reliability.</a:t>
          </a:r>
        </a:p>
      </dsp:txBody>
      <dsp:txXfrm>
        <a:off x="5564582" y="649409"/>
        <a:ext cx="3962083" cy="24600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F36DE3-8328-364B-9A68-E72A97C97466}">
      <dsp:nvSpPr>
        <dsp:cNvPr id="0" name=""/>
        <dsp:cNvSpPr/>
      </dsp:nvSpPr>
      <dsp:spPr>
        <a:xfrm>
          <a:off x="0" y="2264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EA08B3-7F61-9E46-AB1B-B44CEB91038A}">
      <dsp:nvSpPr>
        <dsp:cNvPr id="0" name=""/>
        <dsp:cNvSpPr/>
      </dsp:nvSpPr>
      <dsp:spPr>
        <a:xfrm>
          <a:off x="0" y="2264"/>
          <a:ext cx="5913437" cy="1544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Clear On-Call Schedule: Establish a transparent and fair rotation schedule.</a:t>
          </a:r>
        </a:p>
      </dsp:txBody>
      <dsp:txXfrm>
        <a:off x="0" y="2264"/>
        <a:ext cx="5913437" cy="1544186"/>
      </dsp:txXfrm>
    </dsp:sp>
    <dsp:sp modelId="{26D819EB-C3D5-5D4E-9451-55C37710CD60}">
      <dsp:nvSpPr>
        <dsp:cNvPr id="0" name=""/>
        <dsp:cNvSpPr/>
      </dsp:nvSpPr>
      <dsp:spPr>
        <a:xfrm>
          <a:off x="0" y="1546450"/>
          <a:ext cx="591343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39ADF7-6A67-A046-9D6F-86B8F4166361}">
      <dsp:nvSpPr>
        <dsp:cNvPr id="0" name=""/>
        <dsp:cNvSpPr/>
      </dsp:nvSpPr>
      <dsp:spPr>
        <a:xfrm>
          <a:off x="0" y="1546450"/>
          <a:ext cx="5913437" cy="1544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Comprehensive Documentation: Maintain up-to-date documentation for on-call procedures.</a:t>
          </a:r>
        </a:p>
      </dsp:txBody>
      <dsp:txXfrm>
        <a:off x="0" y="1546450"/>
        <a:ext cx="5913437" cy="1544186"/>
      </dsp:txXfrm>
    </dsp:sp>
    <dsp:sp modelId="{648BBDDA-2B16-C84B-A7C4-09AE9EF7048E}">
      <dsp:nvSpPr>
        <dsp:cNvPr id="0" name=""/>
        <dsp:cNvSpPr/>
      </dsp:nvSpPr>
      <dsp:spPr>
        <a:xfrm>
          <a:off x="0" y="3090637"/>
          <a:ext cx="5913437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87AA58-A8AD-8245-95CC-AAE4110B8F64}">
      <dsp:nvSpPr>
        <dsp:cNvPr id="0" name=""/>
        <dsp:cNvSpPr/>
      </dsp:nvSpPr>
      <dsp:spPr>
        <a:xfrm>
          <a:off x="0" y="3090637"/>
          <a:ext cx="5913437" cy="1544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Training and Support: Provide necessary training for team members on handling incidents.</a:t>
          </a:r>
        </a:p>
      </dsp:txBody>
      <dsp:txXfrm>
        <a:off x="0" y="3090637"/>
        <a:ext cx="5913437" cy="15441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52A64-F19B-45C8-86D4-91C5E86DB585}">
      <dsp:nvSpPr>
        <dsp:cNvPr id="0" name=""/>
        <dsp:cNvSpPr/>
      </dsp:nvSpPr>
      <dsp:spPr>
        <a:xfrm>
          <a:off x="639687" y="376613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42662-7018-42AC-B00F-B75EBF16D754}">
      <dsp:nvSpPr>
        <dsp:cNvPr id="0" name=""/>
        <dsp:cNvSpPr/>
      </dsp:nvSpPr>
      <dsp:spPr>
        <a:xfrm>
          <a:off x="1005312" y="742238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F1BBE-D197-4566-BC1A-A0E106A3E314}">
      <dsp:nvSpPr>
        <dsp:cNvPr id="0" name=""/>
        <dsp:cNvSpPr/>
      </dsp:nvSpPr>
      <dsp:spPr>
        <a:xfrm>
          <a:off x="91250" y="2626613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Quick Response: Aim to resolve issues swiftly to minimize impact.</a:t>
          </a:r>
        </a:p>
      </dsp:txBody>
      <dsp:txXfrm>
        <a:off x="91250" y="2626613"/>
        <a:ext cx="2812500" cy="720000"/>
      </dsp:txXfrm>
    </dsp:sp>
    <dsp:sp modelId="{45445167-7EA1-4577-A148-D7CAE2F546AE}">
      <dsp:nvSpPr>
        <dsp:cNvPr id="0" name=""/>
        <dsp:cNvSpPr/>
      </dsp:nvSpPr>
      <dsp:spPr>
        <a:xfrm>
          <a:off x="3944375" y="376613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A5CC9-1715-472D-A62D-0B09622773DE}">
      <dsp:nvSpPr>
        <dsp:cNvPr id="0" name=""/>
        <dsp:cNvSpPr/>
      </dsp:nvSpPr>
      <dsp:spPr>
        <a:xfrm>
          <a:off x="4310000" y="742238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695D2-36CE-4496-B1BA-0ED765005CCA}">
      <dsp:nvSpPr>
        <dsp:cNvPr id="0" name=""/>
        <dsp:cNvSpPr/>
      </dsp:nvSpPr>
      <dsp:spPr>
        <a:xfrm>
          <a:off x="3395937" y="2626613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Post-Incident Reviews: Conduct reviews to understand the root cause and improve processes.</a:t>
          </a:r>
        </a:p>
      </dsp:txBody>
      <dsp:txXfrm>
        <a:off x="3395937" y="2626613"/>
        <a:ext cx="2812500" cy="720000"/>
      </dsp:txXfrm>
    </dsp:sp>
    <dsp:sp modelId="{4353FE33-2F7D-4690-927B-8B117CA86A3C}">
      <dsp:nvSpPr>
        <dsp:cNvPr id="0" name=""/>
        <dsp:cNvSpPr/>
      </dsp:nvSpPr>
      <dsp:spPr>
        <a:xfrm>
          <a:off x="7249062" y="376613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5CE78-CD22-4405-98DC-A848665FF918}">
      <dsp:nvSpPr>
        <dsp:cNvPr id="0" name=""/>
        <dsp:cNvSpPr/>
      </dsp:nvSpPr>
      <dsp:spPr>
        <a:xfrm>
          <a:off x="7614687" y="742238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FE81D-3CAE-4324-BE0E-3748CF7EA7F0}">
      <dsp:nvSpPr>
        <dsp:cNvPr id="0" name=""/>
        <dsp:cNvSpPr/>
      </dsp:nvSpPr>
      <dsp:spPr>
        <a:xfrm>
          <a:off x="6700625" y="2626613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Continuous Improvement: Iterate incident response procedures based on feedback and reviews.</a:t>
          </a:r>
        </a:p>
      </dsp:txBody>
      <dsp:txXfrm>
        <a:off x="6700625" y="2626613"/>
        <a:ext cx="2812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675E0-3CF4-459F-BE14-081599CACA64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2CBD8-EF33-4319-812E-80ECCB0F9081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198B5-3B27-4878-B319-6A235288BEC9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Regular Meetings: Hold regular meetings to discuss on-call experiences and improvements.</a:t>
          </a:r>
        </a:p>
      </dsp:txBody>
      <dsp:txXfrm>
        <a:off x="1529865" y="566"/>
        <a:ext cx="4383571" cy="1324558"/>
      </dsp:txXfrm>
    </dsp:sp>
    <dsp:sp modelId="{8DA97785-7659-4B73-B5F8-1A9FCB26C445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4F721-08EC-40B2-89A2-6C3D5DDD71E9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39DA5-5549-41DB-A6D2-ED6C11385F83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Cross-Team Collaboration: Foster collaboration between development and operations teams.</a:t>
          </a:r>
        </a:p>
      </dsp:txBody>
      <dsp:txXfrm>
        <a:off x="1529865" y="1656264"/>
        <a:ext cx="4383571" cy="1324558"/>
      </dsp:txXfrm>
    </dsp:sp>
    <dsp:sp modelId="{25087C01-D21B-4679-82A1-9A394724D323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D55C2-73EE-4956-90C9-45C2B62FF016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BAFCA-C570-4FF4-B39D-058B239E74C0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Transparent Reporting: Maintain transparency in incident reporting and resolution status.</a:t>
          </a:r>
        </a:p>
      </dsp:txBody>
      <dsp:txXfrm>
        <a:off x="1529865" y="3311963"/>
        <a:ext cx="4383571" cy="13245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85FD2-101C-4941-BE14-C2C938F11884}">
      <dsp:nvSpPr>
        <dsp:cNvPr id="0" name=""/>
        <dsp:cNvSpPr/>
      </dsp:nvSpPr>
      <dsp:spPr>
        <a:xfrm>
          <a:off x="1291637" y="15816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58C68-36AD-45C8-B555-AE4B38DFBD80}">
      <dsp:nvSpPr>
        <dsp:cNvPr id="0" name=""/>
        <dsp:cNvSpPr/>
      </dsp:nvSpPr>
      <dsp:spPr>
        <a:xfrm>
          <a:off x="103637" y="257244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Facebook: Developers on pager rotation led to faster defect resolution (The DevOps Handbook).</a:t>
          </a:r>
        </a:p>
      </dsp:txBody>
      <dsp:txXfrm>
        <a:off x="103637" y="2572446"/>
        <a:ext cx="4320000" cy="720000"/>
      </dsp:txXfrm>
    </dsp:sp>
    <dsp:sp modelId="{3EC417FD-5275-4CFA-92D7-F63D484473B1}">
      <dsp:nvSpPr>
        <dsp:cNvPr id="0" name=""/>
        <dsp:cNvSpPr/>
      </dsp:nvSpPr>
      <dsp:spPr>
        <a:xfrm>
          <a:off x="6367637" y="15816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77774-523C-4EBC-9AC5-1B96E4478087}">
      <dsp:nvSpPr>
        <dsp:cNvPr id="0" name=""/>
        <dsp:cNvSpPr/>
      </dsp:nvSpPr>
      <dsp:spPr>
        <a:xfrm>
          <a:off x="5179637" y="257244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New Relic: Waking up developers at 2 AM improved defect fixing speed (The DevOps Handbook).</a:t>
          </a:r>
        </a:p>
      </dsp:txBody>
      <dsp:txXfrm>
        <a:off x="5179637" y="2572446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lertops.com/on-call-rotation/" TargetMode="External"/><Relationship Id="rId2" Type="http://schemas.openxmlformats.org/officeDocument/2006/relationships/hyperlink" Target="https://www.pagerduty.com/resources/learn/call-rotations-schedul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5E3AAA-4601-B79B-1F7B-368284CA9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algn="ctr"/>
            <a:r>
              <a:rPr lang="en-US" sz="4200">
                <a:solidFill>
                  <a:schemeClr val="tx2"/>
                </a:solidFill>
              </a:rPr>
              <a:t>Industry Best Practices for Pager Rotation Duties in the DevOps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84277-EABD-498E-113C-9E739C615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4427183"/>
            <a:ext cx="7379502" cy="522928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600" dirty="0">
                <a:solidFill>
                  <a:srgbClr val="000000"/>
                </a:solidFill>
              </a:rPr>
              <a:t>Mark Thanadabouth</a:t>
            </a:r>
          </a:p>
          <a:p>
            <a:pPr algn="ctr">
              <a:lnSpc>
                <a:spcPct val="110000"/>
              </a:lnSpc>
            </a:pPr>
            <a:r>
              <a:rPr lang="en-US" sz="600" dirty="0">
                <a:solidFill>
                  <a:srgbClr val="000000"/>
                </a:solidFill>
              </a:rPr>
              <a:t>07/07/24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58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F6F8-A270-9086-3A8A-2D27AE43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D60A-308F-B95B-631E-530A502C6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PagerDuty. (n.d.). </a:t>
            </a:r>
            <a:r>
              <a:rPr lang="en-US" dirty="0">
                <a:hlinkClick r:id="rId2"/>
              </a:rPr>
              <a:t>Call Rotations and Schedules</a:t>
            </a:r>
            <a:r>
              <a:rPr lang="en-US" dirty="0"/>
              <a:t>. https://</a:t>
            </a:r>
            <a:r>
              <a:rPr lang="en-US" dirty="0" err="1"/>
              <a:t>www.pagerduty.com</a:t>
            </a:r>
            <a:r>
              <a:rPr lang="en-US" dirty="0"/>
              <a:t>/resources/learn/call-rotations-schedules/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AlertOps</a:t>
            </a:r>
            <a:r>
              <a:rPr lang="en-US" dirty="0"/>
              <a:t>. (n.d.). </a:t>
            </a:r>
            <a:r>
              <a:rPr lang="en-US" dirty="0">
                <a:hlinkClick r:id="rId3"/>
              </a:rPr>
              <a:t>On-Call Rotation</a:t>
            </a:r>
            <a:r>
              <a:rPr lang="en-US" dirty="0"/>
              <a:t>. https://</a:t>
            </a:r>
            <a:r>
              <a:rPr lang="en-US" dirty="0" err="1"/>
              <a:t>alertops.com</a:t>
            </a:r>
            <a:r>
              <a:rPr lang="en-US" dirty="0"/>
              <a:t>/on-call-rotation/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Kim, G., Humble, J., </a:t>
            </a:r>
            <a:r>
              <a:rPr lang="en-US" dirty="0" err="1"/>
              <a:t>Debois</a:t>
            </a:r>
            <a:r>
              <a:rPr lang="en-US" dirty="0"/>
              <a:t>, P., &amp; Willis, J. (2016). The DevOps Handbook. </a:t>
            </a:r>
            <a:r>
              <a:rPr lang="en-US" b="1" dirty="0"/>
              <a:t>Chapter 16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2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EE76-77C7-59C9-D4E0-79BB6876F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Introduction to Pager Rotation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7B1C44-52A9-8EC3-5B80-3505B1CC1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443051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910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459F2-25C8-051E-B02D-1845695D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Key Components of Effective Pager Rotation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718CEA9-ED9B-C163-24C9-BC460314C4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79208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60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512618E-E7A8-E4A7-6F6C-A6819351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sz="2700"/>
              <a:t>Best Practices for Pager Rotation Duties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3A950DA-735F-8FF4-2202-4B0C2C90E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Share Responsibilities: Involve developers, managers, and architects in rotation to get feedback on their decisions (The DevOps Handbook).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Balance Workload: Ensure the on-call duties are balanced to prevent burnout.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Automated Alerts: Use tools to automate alerts and reduce noise (PagerDuty).</a:t>
            </a:r>
          </a:p>
        </p:txBody>
      </p:sp>
      <p:pic>
        <p:nvPicPr>
          <p:cNvPr id="7" name="Graphic 6" descr="Branching Diagram">
            <a:extLst>
              <a:ext uri="{FF2B5EF4-FFF2-40B4-BE49-F238E27FC236}">
                <a16:creationId xmlns:a16="http://schemas.microsoft.com/office/drawing/2014/main" id="{FD01301A-26BC-395A-5EF6-D9A1D4CD6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69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164E6E84-D497-DDB3-EEE6-A75BC7B7EB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72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4D092-3F1D-26DF-4B64-CC0D67D72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Scheduling and Coverage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B68E5-EE42-F085-9CBD-8F632FBB9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Tools: Utilize scheduling tools to manage rotation (</a:t>
            </a:r>
            <a:r>
              <a:rPr lang="en-US" dirty="0" err="1"/>
              <a:t>AlertOps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 24/7 Coverage: Plan rotations to cover all time zones and holidays.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Backup Plans: Have backup on-call personnel for emergencies.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582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57C1C-8992-3589-0037-51FD5E7DF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Incident Management and Response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A077BA-4B1E-2138-A8A5-A524193C7D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033980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377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8E978-F184-F470-005F-10479F16E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sz="2700"/>
              <a:t>Communication and Collaboration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A28796-EF38-47D0-9583-DD10CB513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096977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522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AB47385-2E68-55BE-ACDC-15754FC7D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sz="2700"/>
              <a:t>Benefits of Effective Pager Rotation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ED65-BEEF-7B1A-7B78-D2B4DA378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Improved Reliability: Reduces downtime and improves service reliability.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Increased Accountability: Enhances accountability among team members.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Better Work-Life Balance: Prevents burnout and promotes a healthy work-life balance.</a:t>
            </a:r>
            <a:endParaRPr lang="en-US"/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93F41CA2-8610-7534-43DA-4D6B5BAB7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733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F377-54F1-CBBD-C5B4-30705356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 and Examples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E045E8-9D41-7A58-1DF4-10589CC70F8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84529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423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Industry Best Practices for Pager Rotation Duties in the DevOps Model</vt:lpstr>
      <vt:lpstr>Introduction to Pager Rotation</vt:lpstr>
      <vt:lpstr>Key Components of Effective Pager Rotation</vt:lpstr>
      <vt:lpstr>Best Practices for Pager Rotation Duties</vt:lpstr>
      <vt:lpstr>Scheduling and Coverage</vt:lpstr>
      <vt:lpstr>Incident Management and Response</vt:lpstr>
      <vt:lpstr>Communication and Collaboration</vt:lpstr>
      <vt:lpstr>Benefits of Effective Pager Rotation</vt:lpstr>
      <vt:lpstr>Case Studies and Examples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 Best Practices for Pager Rotation Duties in the DevOps Model</dc:title>
  <dc:creator>Mark Thanadabouth</dc:creator>
  <cp:lastModifiedBy>Mark Thanadabouth</cp:lastModifiedBy>
  <cp:revision>2</cp:revision>
  <dcterms:created xsi:type="dcterms:W3CDTF">2024-07-07T19:54:31Z</dcterms:created>
  <dcterms:modified xsi:type="dcterms:W3CDTF">2024-07-07T20:09:20Z</dcterms:modified>
</cp:coreProperties>
</file>