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63" r:id="rId4"/>
    <p:sldId id="264" r:id="rId5"/>
    <p:sldId id="272" r:id="rId6"/>
    <p:sldId id="273" r:id="rId7"/>
    <p:sldId id="269" r:id="rId8"/>
    <p:sldId id="274" r:id="rId9"/>
    <p:sldId id="270" r:id="rId10"/>
    <p:sldId id="271" r:id="rId11"/>
    <p:sldId id="275" r:id="rId12"/>
    <p:sldId id="276" r:id="rId13"/>
    <p:sldId id="277" r:id="rId14"/>
    <p:sldId id="278" r:id="rId15"/>
    <p:sldId id="27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70" d="100"/>
          <a:sy n="70" d="100"/>
        </p:scale>
        <p:origin x="1166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D8F98-062C-4F07-A281-6DE57FA8A8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A1D0B0-4001-4BBB-BE1F-C670125B70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DAF18-02D8-4AC1-9EB3-B5DFAE336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0F54-C36A-46A8-8848-0E71C4AC2A82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905BA-3FF9-439E-B188-AE3ED0CAE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C8FAB-DB47-4E0F-ADD8-C2276365E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B738-8C50-4217-AA87-F043D34A6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1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8BAC1-F2A1-4441-AB42-6EC628A52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9821E5-BC8D-42D9-8BC1-7481A7DBA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D7832-8C7C-4178-BCA7-838D9384D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0F54-C36A-46A8-8848-0E71C4AC2A82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2F449-1BEE-461C-BEFC-181DFA5C3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84588-4DD9-429B-BB0C-F577B3FB1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B738-8C50-4217-AA87-F043D34A6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80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53CF0C-7AC0-4F86-B2E4-3A35F4501B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F1A16B-2DEF-4C45-ADCC-7A98D1C0D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36DE7-923F-41B8-AF1B-0395D96C8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0F54-C36A-46A8-8848-0E71C4AC2A82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B92A5-66BE-43A4-840F-757A01190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340A8-1357-47CC-9B30-EFD533E43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B738-8C50-4217-AA87-F043D34A6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862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48071-024B-4466-8B60-DFCB59A5A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72C97-7A37-4CB9-9200-9B88970D7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96494-C289-4FDE-B9E6-F3DA8BE5E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0F54-C36A-46A8-8848-0E71C4AC2A82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3EC89-694A-4AC8-B3D6-897B0B9D0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AEAA5-02AE-4523-AB54-6A3751958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B738-8C50-4217-AA87-F043D34A6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6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5A3E6-F402-4618-99B0-9F23EA124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77F60-60CE-4325-BDFD-C8D344748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137D8-1829-4CDC-A6E5-4DC44939E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0F54-C36A-46A8-8848-0E71C4AC2A82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0BA8A-287D-4DFB-A28C-D36273E5A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BF8D3-0AF6-4D81-B76B-8B0D9A309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B738-8C50-4217-AA87-F043D34A6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13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3822-49D6-455F-94A6-AE157D6AF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04CE3-3C35-4F44-A367-63A94413D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EDA718-224C-412A-9CA5-901D0CE74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72FF7-DAF6-408F-877A-ACD8C60D3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0F54-C36A-46A8-8848-0E71C4AC2A82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4C4B9-4D74-4976-8316-627E53741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85DA38-01FF-4CA5-9238-6A098A33C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B738-8C50-4217-AA87-F043D34A6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73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FC51F-D126-49E2-9694-BF6613FD6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0AEA4-0669-46D8-87BC-EFFAA34C3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A0F97-B5AC-4CCE-B15F-D9F485BB0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53DE9D-2409-42B6-BA03-16A3BF1859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9729D0-29A1-4D29-BF0B-2AFD1F576F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77EC76-5110-4950-A2C6-14094596B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0F54-C36A-46A8-8848-0E71C4AC2A82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17F129-AAF5-427D-A2B4-E571C8FAB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D4A73D-3B3E-4276-B0DA-0A3B6939B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B738-8C50-4217-AA87-F043D34A6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087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7A1C5-73BC-4239-AB9C-06B2E62EF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B26746-50F6-43E8-8F92-6175DC58A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0F54-C36A-46A8-8848-0E71C4AC2A82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2A1B76-CBFE-4F62-877C-6E91CC5F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312196-4C2D-4F48-87F8-0CCDDB1E4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B738-8C50-4217-AA87-F043D34A6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87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375C9C-48F0-4F36-A97B-245D8E0B0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0F54-C36A-46A8-8848-0E71C4AC2A82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4DC971-544E-487E-A284-E4A01851C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BB33FC-F9E2-4099-ACBC-4F20E5CDF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B738-8C50-4217-AA87-F043D34A6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004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1A6F4-170A-410D-A987-9A6B610A1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A28E7-9021-4803-BE25-3D86EE272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84BF11-EFC7-4977-A6B2-7ABD4F7C1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38593-1316-4051-8D3C-4282B8BFE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0F54-C36A-46A8-8848-0E71C4AC2A82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793BDA-CA47-4416-A26F-CA9F89978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EE1E4-C6EF-4D84-8BEB-4B7CC273A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B738-8C50-4217-AA87-F043D34A6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70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92948-F54C-4664-81B0-CB0716B3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D1AA79-F3CC-4106-BE48-A3C802C9BC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8404B4-6BB0-403A-9D76-B98CB8CE6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BE2AD-9A6A-4AFA-8C62-122200337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0F54-C36A-46A8-8848-0E71C4AC2A82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241D9-7B9E-4F76-A066-62767126A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1D69F-44FE-45EC-A6B4-7971F9557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B738-8C50-4217-AA87-F043D34A6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71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DE61C4-6D3D-4E33-BCBA-239A2A314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29006-89F5-4C54-BC9C-248F0B315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338B9-615B-4597-859A-0DFD2C690F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30F54-C36A-46A8-8848-0E71C4AC2A82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A6231-E7EF-42C0-AEF7-F43DF9280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4317D-2CEA-4728-B072-BDA11012DB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6B738-8C50-4217-AA87-F043D34A6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623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51B1D-D0C4-485D-806B-2E5D03BEA8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Manila Ramen Food Business Expansion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3AD9E-062E-4BFA-AE49-34A7664251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Recipe for Success for Food Businesses by the Identification and Selection of the Correct Neighboring Venues</a:t>
            </a:r>
          </a:p>
        </p:txBody>
      </p:sp>
    </p:spTree>
    <p:extLst>
      <p:ext uri="{BB962C8B-B14F-4D97-AF65-F5344CB8AC3E}">
        <p14:creationId xmlns:p14="http://schemas.microsoft.com/office/powerpoint/2010/main" val="2158982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882A3-1413-4D31-9C89-B5776484A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829" y="1981199"/>
            <a:ext cx="4280874" cy="2471057"/>
          </a:xfrm>
        </p:spPr>
        <p:txBody>
          <a:bodyPr>
            <a:normAutofit/>
          </a:bodyPr>
          <a:lstStyle/>
          <a:p>
            <a:r>
              <a:rPr lang="en-US" sz="3200" dirty="0"/>
              <a:t>Most Common Venues for Cluster 1 are Offices, Residential Buildings and Convenience Stores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A8ACE57-046A-4EFA-957A-0BA2621B27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789" y="436833"/>
            <a:ext cx="7498080" cy="5984333"/>
          </a:xfrm>
        </p:spPr>
      </p:pic>
    </p:spTree>
    <p:extLst>
      <p:ext uri="{BB962C8B-B14F-4D97-AF65-F5344CB8AC3E}">
        <p14:creationId xmlns:p14="http://schemas.microsoft.com/office/powerpoint/2010/main" val="1638988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882A3-1413-4D31-9C89-B5776484A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829" y="1981199"/>
            <a:ext cx="4280874" cy="2471057"/>
          </a:xfrm>
        </p:spPr>
        <p:txBody>
          <a:bodyPr>
            <a:normAutofit/>
          </a:bodyPr>
          <a:lstStyle/>
          <a:p>
            <a:r>
              <a:rPr lang="en-US" sz="3200" dirty="0"/>
              <a:t>Most Common Venues for Cluster 2 are Churches, Convenience Stores, and Housing Developments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F8C6C6E-3B5D-4C0C-8131-10DB0DE874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085" y="409638"/>
            <a:ext cx="7498080" cy="6038723"/>
          </a:xfrm>
        </p:spPr>
      </p:pic>
    </p:spTree>
    <p:extLst>
      <p:ext uri="{BB962C8B-B14F-4D97-AF65-F5344CB8AC3E}">
        <p14:creationId xmlns:p14="http://schemas.microsoft.com/office/powerpoint/2010/main" val="669207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2C1B6-B4E1-4DCE-9A5F-F6C9EFF09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771" y="365125"/>
            <a:ext cx="11440886" cy="1325563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Filtered Barangays that have Offices and Residential Buildings as 1</a:t>
            </a:r>
            <a:r>
              <a:rPr lang="en-US" sz="3600" baseline="30000" dirty="0"/>
              <a:t>st</a:t>
            </a:r>
            <a:r>
              <a:rPr lang="en-US" sz="3600" dirty="0"/>
              <a:t> and 2</a:t>
            </a:r>
            <a:r>
              <a:rPr lang="en-US" sz="3600" baseline="30000" dirty="0"/>
              <a:t>nd</a:t>
            </a:r>
            <a:r>
              <a:rPr lang="en-US" sz="3600" dirty="0"/>
              <a:t> Most Common Venue in Cluster 1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6726688-9813-4112-9269-091BE0211B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052" y="2179956"/>
            <a:ext cx="9403895" cy="364267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EE6589-A720-4396-8AFE-CB7FF402E530}"/>
              </a:ext>
            </a:extLst>
          </p:cNvPr>
          <p:cNvSpPr txBox="1"/>
          <p:nvPr/>
        </p:nvSpPr>
        <p:spPr>
          <a:xfrm>
            <a:off x="8425543" y="6481989"/>
            <a:ext cx="3592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*Only 5 of the 27 Barangays are shown</a:t>
            </a:r>
          </a:p>
        </p:txBody>
      </p:sp>
    </p:spTree>
    <p:extLst>
      <p:ext uri="{BB962C8B-B14F-4D97-AF65-F5344CB8AC3E}">
        <p14:creationId xmlns:p14="http://schemas.microsoft.com/office/powerpoint/2010/main" val="2783381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10BED-3CDD-4B91-BAF4-B9DD3D3D6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107" y="629266"/>
            <a:ext cx="4001458" cy="3920963"/>
          </a:xfrm>
        </p:spPr>
        <p:txBody>
          <a:bodyPr>
            <a:normAutofit/>
          </a:bodyPr>
          <a:lstStyle/>
          <a:p>
            <a:r>
              <a:rPr lang="en-US" sz="3700" dirty="0"/>
              <a:t>Choropleth Map of City Population Sizes with Yummy Tokyo Branches, Other Restaurants, and Recommended Locations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B04C143-DD6C-40B2-A212-357B05B28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333" y="4941276"/>
            <a:ext cx="3651466" cy="176432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Yummy Tokyo Branches</a:t>
            </a:r>
          </a:p>
          <a:p>
            <a:pPr marL="0" indent="0">
              <a:buNone/>
            </a:pPr>
            <a:r>
              <a:rPr lang="en-US" sz="1800" dirty="0"/>
              <a:t>Other Ramen/Japanese Restaurants</a:t>
            </a:r>
          </a:p>
          <a:p>
            <a:pPr marL="0" indent="0">
              <a:buNone/>
            </a:pPr>
            <a:r>
              <a:rPr lang="en-US" sz="1800" dirty="0"/>
              <a:t>Recommended Locations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239D657-B240-4024-A393-BFBBEA78B3DF}"/>
              </a:ext>
            </a:extLst>
          </p:cNvPr>
          <p:cNvSpPr/>
          <p:nvPr/>
        </p:nvSpPr>
        <p:spPr>
          <a:xfrm>
            <a:off x="4071796" y="5372099"/>
            <a:ext cx="228600" cy="228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3B25BDB-02FD-46B5-A296-09DD0674FCD3}"/>
              </a:ext>
            </a:extLst>
          </p:cNvPr>
          <p:cNvSpPr/>
          <p:nvPr/>
        </p:nvSpPr>
        <p:spPr>
          <a:xfrm>
            <a:off x="4071796" y="5733230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5A84430-0846-49BF-B53B-A27B67C1BE62}"/>
              </a:ext>
            </a:extLst>
          </p:cNvPr>
          <p:cNvSpPr/>
          <p:nvPr/>
        </p:nvSpPr>
        <p:spPr>
          <a:xfrm>
            <a:off x="4071796" y="6090820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C449D991-FCE6-41C4-B31C-AC2D0C86FE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9" r="11688"/>
          <a:stretch/>
        </p:blipFill>
        <p:spPr>
          <a:xfrm>
            <a:off x="4659087" y="32657"/>
            <a:ext cx="75329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255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A04E2-3D18-42C6-90C0-B7E8FF2C8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ADC49-9494-4147-AAD3-0BC863170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Yummy Tokyo branches, whose main target markets are professionals and families, have located their branches near offices and residential buildings. </a:t>
            </a:r>
          </a:p>
          <a:p>
            <a:r>
              <a:rPr lang="en-US" sz="2400" dirty="0"/>
              <a:t>The other Ramen/Japanese restaurants also set up their stores near offices, residential buildings, as well as in clothing stores (malls).</a:t>
            </a: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dirty="0"/>
              <a:t>Setting up food stores near offices and residential buildings are beneficial to the sales and revenue. </a:t>
            </a:r>
          </a:p>
        </p:txBody>
      </p:sp>
    </p:spTree>
    <p:extLst>
      <p:ext uri="{BB962C8B-B14F-4D97-AF65-F5344CB8AC3E}">
        <p14:creationId xmlns:p14="http://schemas.microsoft.com/office/powerpoint/2010/main" val="4132856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6FBBD-B51E-43A9-8447-80634A3C3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BD6DC-5E77-4DF6-ABAB-9F44B6167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total of 252 barangays were identified in Cluster 1 which majority of the nearby venues are Offices and Residential Buildings.</a:t>
            </a:r>
          </a:p>
          <a:p>
            <a:r>
              <a:rPr lang="en-US" dirty="0"/>
              <a:t>Further filtering the data to those who have these 2 venues as their 1</a:t>
            </a:r>
            <a:r>
              <a:rPr lang="en-US" baseline="30000" dirty="0"/>
              <a:t>st</a:t>
            </a:r>
            <a:r>
              <a:rPr lang="en-US" dirty="0"/>
              <a:t> and 2</a:t>
            </a:r>
            <a:r>
              <a:rPr lang="en-US" baseline="30000" dirty="0"/>
              <a:t>nd</a:t>
            </a:r>
            <a:r>
              <a:rPr lang="en-US" dirty="0"/>
              <a:t>, 27 barangays were identified.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With the use of the </a:t>
            </a:r>
            <a:r>
              <a:rPr lang="en-US" dirty="0" err="1"/>
              <a:t>FourSquare</a:t>
            </a:r>
            <a:r>
              <a:rPr lang="en-US" dirty="0"/>
              <a:t> API, </a:t>
            </a:r>
            <a:r>
              <a:rPr lang="en-US" dirty="0" err="1"/>
              <a:t>KMeans</a:t>
            </a:r>
            <a:r>
              <a:rPr lang="en-US" dirty="0"/>
              <a:t> clustering method, and data analysis, ideal locations for the new branches were identified.</a:t>
            </a:r>
          </a:p>
        </p:txBody>
      </p:sp>
    </p:spTree>
    <p:extLst>
      <p:ext uri="{BB962C8B-B14F-4D97-AF65-F5344CB8AC3E}">
        <p14:creationId xmlns:p14="http://schemas.microsoft.com/office/powerpoint/2010/main" val="1216280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ABD35-B1FD-4BB9-B545-BCA057CBB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C0520-D880-4C2F-9E67-19482E977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Yummy Tokyo, a ramen restaurant in Manila wants to identify new locations where they can put up new branches. The objectives of the study is to answer:</a:t>
            </a:r>
          </a:p>
          <a:p>
            <a:endParaRPr lang="en-US" dirty="0"/>
          </a:p>
          <a:p>
            <a:r>
              <a:rPr lang="en-US" dirty="0"/>
              <a:t>What are the types of neighboring venues that help in the success of a (food) business? What is the norm that existing businesses follow?</a:t>
            </a:r>
          </a:p>
          <a:p>
            <a:endParaRPr lang="en-US" dirty="0"/>
          </a:p>
          <a:p>
            <a:r>
              <a:rPr lang="en-US" dirty="0"/>
              <a:t>Which places, specifically Barangays in Metro Manila, is it ideal to start a business or add a new branch?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42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5B7B7-3870-4E7C-BD81-CB92DB6D1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Used for the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ADA93-D50B-48F4-8ABF-2CE77B216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2015 census of Metro Manila that was scraped from Wikipedia using </a:t>
            </a:r>
            <a:r>
              <a:rPr lang="en-US" i="1" dirty="0" err="1"/>
              <a:t>BeautifulSoup</a:t>
            </a:r>
            <a:endParaRPr lang="en-US" i="1" dirty="0"/>
          </a:p>
          <a:p>
            <a:r>
              <a:rPr lang="en-US" dirty="0"/>
              <a:t>Coordinates of the cities and barangays acquired using Python </a:t>
            </a:r>
            <a:r>
              <a:rPr lang="en-US" i="1" dirty="0"/>
              <a:t>Geocoder</a:t>
            </a:r>
            <a:r>
              <a:rPr lang="en-US" dirty="0"/>
              <a:t> library</a:t>
            </a:r>
          </a:p>
          <a:p>
            <a:r>
              <a:rPr lang="en-US" dirty="0"/>
              <a:t>Manila json file from </a:t>
            </a:r>
            <a:r>
              <a:rPr lang="en-US" dirty="0" err="1"/>
              <a:t>Github</a:t>
            </a:r>
            <a:r>
              <a:rPr lang="en-US" dirty="0"/>
              <a:t> created by </a:t>
            </a:r>
            <a:r>
              <a:rPr lang="en-US" dirty="0" err="1"/>
              <a:t>altcoder</a:t>
            </a:r>
            <a:endParaRPr lang="en-US" dirty="0"/>
          </a:p>
          <a:p>
            <a:r>
              <a:rPr lang="en-US" dirty="0"/>
              <a:t>Yummy Tokyo branches location taken from Google Maps</a:t>
            </a:r>
          </a:p>
          <a:p>
            <a:r>
              <a:rPr lang="en-US" dirty="0"/>
              <a:t>Names and locations of other Ramen/Japanese restaurants acquired from </a:t>
            </a:r>
            <a:r>
              <a:rPr lang="en-US" dirty="0" err="1"/>
              <a:t>FourSquare</a:t>
            </a:r>
            <a:endParaRPr lang="en-US" dirty="0"/>
          </a:p>
          <a:p>
            <a:r>
              <a:rPr lang="en-US" dirty="0"/>
              <a:t>Venues near the different Yummy Tokyo branches acquired from </a:t>
            </a:r>
            <a:r>
              <a:rPr lang="en-US" dirty="0" err="1"/>
              <a:t>FourSquare</a:t>
            </a:r>
            <a:endParaRPr lang="en-US" dirty="0"/>
          </a:p>
          <a:p>
            <a:r>
              <a:rPr lang="en-US" dirty="0"/>
              <a:t>Venues near the other Ramen/Japanese restaurants acquired from </a:t>
            </a:r>
            <a:r>
              <a:rPr lang="en-US" dirty="0" err="1"/>
              <a:t>FourSquare</a:t>
            </a:r>
            <a:endParaRPr lang="en-US" dirty="0"/>
          </a:p>
          <a:p>
            <a:r>
              <a:rPr lang="en-US" dirty="0"/>
              <a:t>Venues in each barangay acquired from </a:t>
            </a:r>
            <a:r>
              <a:rPr lang="en-US" dirty="0" err="1"/>
              <a:t>FourSquare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724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10BED-3CDD-4B91-BAF4-B9DD3D3D6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107" y="629267"/>
            <a:ext cx="4001458" cy="2799734"/>
          </a:xfrm>
        </p:spPr>
        <p:txBody>
          <a:bodyPr>
            <a:normAutofit/>
          </a:bodyPr>
          <a:lstStyle/>
          <a:p>
            <a:r>
              <a:rPr lang="en-US" sz="3700" dirty="0"/>
              <a:t>Choropleth Map of City Population Sizes with Yummy Tokyo Branches &amp; Other Restaurants 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B04C143-DD6C-40B2-A212-357B05B28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333" y="4941277"/>
            <a:ext cx="3651466" cy="128254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Yummy Tokyo Branches</a:t>
            </a:r>
          </a:p>
          <a:p>
            <a:pPr marL="0" indent="0">
              <a:buNone/>
            </a:pPr>
            <a:r>
              <a:rPr lang="en-US" sz="1800" dirty="0"/>
              <a:t>Other Ramen/Japanese Restaurants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11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00B64D95-0999-473C-87C3-0F5357FF29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75" r="10769" b="-1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6239D657-B240-4024-A393-BFBBEA78B3DF}"/>
              </a:ext>
            </a:extLst>
          </p:cNvPr>
          <p:cNvSpPr/>
          <p:nvPr/>
        </p:nvSpPr>
        <p:spPr>
          <a:xfrm>
            <a:off x="4071796" y="5372099"/>
            <a:ext cx="228600" cy="228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3B25BDB-02FD-46B5-A296-09DD0674FCD3}"/>
              </a:ext>
            </a:extLst>
          </p:cNvPr>
          <p:cNvSpPr/>
          <p:nvPr/>
        </p:nvSpPr>
        <p:spPr>
          <a:xfrm>
            <a:off x="4071796" y="5733230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526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9C039-ABC0-40BD-81BE-12B8B703B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10 Most Common Venues Near the Yummy Tokyo Branches</a:t>
            </a:r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58761BAD-463D-4532-B550-710FC993FB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34" y="2113039"/>
            <a:ext cx="11662731" cy="3657600"/>
          </a:xfrm>
        </p:spPr>
      </p:pic>
    </p:spTree>
    <p:extLst>
      <p:ext uri="{BB962C8B-B14F-4D97-AF65-F5344CB8AC3E}">
        <p14:creationId xmlns:p14="http://schemas.microsoft.com/office/powerpoint/2010/main" val="3134559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9C039-ABC0-40BD-81BE-12B8B703B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10 Most Common Venues Near the Yummy Tokyo Branches</a:t>
            </a:r>
          </a:p>
        </p:txBody>
      </p:sp>
      <p:pic>
        <p:nvPicPr>
          <p:cNvPr id="6" name="Content Placeholder 5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869EAAA2-33EA-436E-BAE1-9CC65AFD3B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613"/>
          <a:stretch/>
        </p:blipFill>
        <p:spPr>
          <a:xfrm>
            <a:off x="319023" y="1690688"/>
            <a:ext cx="11553954" cy="45720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FD021B-2CC7-4391-B67F-1D82088E8931}"/>
              </a:ext>
            </a:extLst>
          </p:cNvPr>
          <p:cNvSpPr txBox="1"/>
          <p:nvPr/>
        </p:nvSpPr>
        <p:spPr>
          <a:xfrm>
            <a:off x="8425543" y="6481989"/>
            <a:ext cx="3592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*Only 5 of the 14 Restaurants are shown</a:t>
            </a:r>
          </a:p>
        </p:txBody>
      </p:sp>
    </p:spTree>
    <p:extLst>
      <p:ext uri="{BB962C8B-B14F-4D97-AF65-F5344CB8AC3E}">
        <p14:creationId xmlns:p14="http://schemas.microsoft.com/office/powerpoint/2010/main" val="2166868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37811-36A1-4B2B-B4B1-D92BBCFD4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64" y="365125"/>
            <a:ext cx="11322776" cy="1325563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Most Mentioned as either 1</a:t>
            </a:r>
            <a:r>
              <a:rPr lang="en-US" sz="3200" baseline="30000" dirty="0"/>
              <a:t>st</a:t>
            </a:r>
            <a:r>
              <a:rPr lang="en-US" sz="3200" dirty="0"/>
              <a:t> or 2</a:t>
            </a:r>
            <a:r>
              <a:rPr lang="en-US" sz="3200" baseline="30000" dirty="0"/>
              <a:t>nd</a:t>
            </a:r>
            <a:r>
              <a:rPr lang="en-US" sz="3200" dirty="0"/>
              <a:t> Most Common Venues are (1) OFFICES, (2) CLOTHING STORES, and (3) RESIDENTIAL BUILDINGS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25284A3-6013-4FC4-B673-9038625720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34" b="2"/>
          <a:stretch/>
        </p:blipFill>
        <p:spPr>
          <a:xfrm>
            <a:off x="427264" y="2263413"/>
            <a:ext cx="4991100" cy="4458252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D69E8CE-1088-4623-8EB5-D34D4C68187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88813"/>
            <a:ext cx="5654040" cy="46177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FECFD2-33CF-4C35-A6BE-C6A3672DE604}"/>
              </a:ext>
            </a:extLst>
          </p:cNvPr>
          <p:cNvSpPr txBox="1"/>
          <p:nvPr/>
        </p:nvSpPr>
        <p:spPr>
          <a:xfrm>
            <a:off x="8322131" y="1899423"/>
            <a:ext cx="2466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OTHER RESTAURANTS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874ED9-89EB-4056-86F3-7F8E5760E365}"/>
              </a:ext>
            </a:extLst>
          </p:cNvPr>
          <p:cNvSpPr txBox="1"/>
          <p:nvPr/>
        </p:nvSpPr>
        <p:spPr>
          <a:xfrm>
            <a:off x="2059267" y="1888703"/>
            <a:ext cx="1810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YUMMY TOKYO</a:t>
            </a:r>
          </a:p>
        </p:txBody>
      </p:sp>
    </p:spTree>
    <p:extLst>
      <p:ext uri="{BB962C8B-B14F-4D97-AF65-F5344CB8AC3E}">
        <p14:creationId xmlns:p14="http://schemas.microsoft.com/office/powerpoint/2010/main" val="477991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DB73A-2A70-4D87-B12C-2A866A747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10 Most Common Venues in the Barangays</a:t>
            </a:r>
          </a:p>
        </p:txBody>
      </p:sp>
      <p:pic>
        <p:nvPicPr>
          <p:cNvPr id="13" name="Content Placeholder 12" descr="A screenshot of a computer&#10;&#10;Description automatically generated">
            <a:extLst>
              <a:ext uri="{FF2B5EF4-FFF2-40B4-BE49-F238E27FC236}">
                <a16:creationId xmlns:a16="http://schemas.microsoft.com/office/drawing/2014/main" id="{7EB5A380-37FB-4CC0-89FF-E506385E10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57" y="2236577"/>
            <a:ext cx="11645086" cy="4023360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03BFFCA-75D2-4F43-AA31-5817C8A5EA75}"/>
              </a:ext>
            </a:extLst>
          </p:cNvPr>
          <p:cNvSpPr txBox="1"/>
          <p:nvPr/>
        </p:nvSpPr>
        <p:spPr>
          <a:xfrm>
            <a:off x="8425543" y="6481989"/>
            <a:ext cx="3592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*Only 5 of the 421 Barangays are shown</a:t>
            </a:r>
          </a:p>
        </p:txBody>
      </p:sp>
    </p:spTree>
    <p:extLst>
      <p:ext uri="{BB962C8B-B14F-4D97-AF65-F5344CB8AC3E}">
        <p14:creationId xmlns:p14="http://schemas.microsoft.com/office/powerpoint/2010/main" val="2083943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CF466-BC4F-44E6-AE54-871662BE1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SELECTION OF OPTIMUM NUMBER OF CLUSTERS</a:t>
            </a:r>
            <a:endParaRPr lang="en-US" dirty="0"/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8BA08F39-7560-49CC-B20B-65F924B116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690688"/>
            <a:ext cx="7315200" cy="4920873"/>
          </a:xfr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709713E7-B897-4552-8C13-02263522F1C6}"/>
              </a:ext>
            </a:extLst>
          </p:cNvPr>
          <p:cNvSpPr/>
          <p:nvPr/>
        </p:nvSpPr>
        <p:spPr>
          <a:xfrm>
            <a:off x="4125686" y="2877496"/>
            <a:ext cx="685800" cy="6858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972958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517</Words>
  <Application>Microsoft Office PowerPoint</Application>
  <PresentationFormat>Widescreen</PresentationFormat>
  <Paragraphs>50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 Manila Ramen Food Business Expansion Project</vt:lpstr>
      <vt:lpstr>Description of the Problem</vt:lpstr>
      <vt:lpstr>Data Used for the Study</vt:lpstr>
      <vt:lpstr>Choropleth Map of City Population Sizes with Yummy Tokyo Branches &amp; Other Restaurants </vt:lpstr>
      <vt:lpstr>10 Most Common Venues Near the Yummy Tokyo Branches</vt:lpstr>
      <vt:lpstr>10 Most Common Venues Near the Yummy Tokyo Branches</vt:lpstr>
      <vt:lpstr>Most Mentioned as either 1st or 2nd Most Common Venues are (1) OFFICES, (2) CLOTHING STORES, and (3) RESIDENTIAL BUILDINGS</vt:lpstr>
      <vt:lpstr>10 Most Common Venues in the Barangays</vt:lpstr>
      <vt:lpstr>SELECTION OF OPTIMUM NUMBER OF CLUSTERS</vt:lpstr>
      <vt:lpstr>Most Common Venues for Cluster 1 are Offices, Residential Buildings and Convenience Stores</vt:lpstr>
      <vt:lpstr>Most Common Venues for Cluster 2 are Churches, Convenience Stores, and Housing Developments</vt:lpstr>
      <vt:lpstr>Filtered Barangays that have Offices and Residential Buildings as 1st and 2nd Most Common Venue in Cluster 1</vt:lpstr>
      <vt:lpstr>Choropleth Map of City Population Sizes with Yummy Tokyo Branches, Other Restaurants, and Recommended Locations</vt:lpstr>
      <vt:lpstr>Conclusion 1</vt:lpstr>
      <vt:lpstr>Conclusion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Manila Ramen Food Business Expansion Project</dc:title>
  <dc:creator>Jaylord Jaim</dc:creator>
  <cp:lastModifiedBy>Jaylord Jaim</cp:lastModifiedBy>
  <cp:revision>9</cp:revision>
  <dcterms:created xsi:type="dcterms:W3CDTF">2020-04-24T06:21:39Z</dcterms:created>
  <dcterms:modified xsi:type="dcterms:W3CDTF">2020-04-24T07:04:20Z</dcterms:modified>
</cp:coreProperties>
</file>