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498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4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9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5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88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7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75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91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6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41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3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50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6B4E-E101-464E-B26B-27F604E72544}" type="datetimeFigureOut">
              <a:rPr lang="nl-NL" smtClean="0"/>
              <a:t>10-3-2015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8285-E5AB-4349-86C3-E0BB61CCFB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MusicPie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Mark Jan van Lieburg</a:t>
            </a:r>
          </a:p>
          <a:p>
            <a:r>
              <a:rPr lang="nl-NL" dirty="0" smtClean="0"/>
              <a:t>Job </a:t>
            </a:r>
            <a:r>
              <a:rPr lang="nl-NL" dirty="0" err="1" smtClean="0"/>
              <a:t>Metske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4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Python?</a:t>
            </a:r>
          </a:p>
          <a:p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musicplayers</a:t>
            </a:r>
            <a:r>
              <a:rPr lang="nl-NL" dirty="0" smtClean="0"/>
              <a:t> on the market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musicplayer</a:t>
            </a:r>
            <a:endParaRPr lang="nl-NL" dirty="0" smtClean="0"/>
          </a:p>
          <a:p>
            <a:r>
              <a:rPr lang="nl-NL" dirty="0" smtClean="0"/>
              <a:t>User interface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069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History</a:t>
            </a:r>
            <a:r>
              <a:rPr lang="nl-NL" dirty="0" smtClean="0"/>
              <a:t> of Python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Guido van Rossum</a:t>
            </a:r>
          </a:p>
          <a:p>
            <a:r>
              <a:rPr lang="nl-NL" dirty="0" smtClean="0"/>
              <a:t>ABC</a:t>
            </a:r>
          </a:p>
          <a:p>
            <a:r>
              <a:rPr lang="nl-NL" dirty="0" smtClean="0"/>
              <a:t>1991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43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Python?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39552" y="1268760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err="1" smtClean="0"/>
              <a:t>Extremely</a:t>
            </a:r>
            <a:r>
              <a:rPr lang="nl-NL" sz="3600" dirty="0" smtClean="0"/>
              <a:t> easy </a:t>
            </a:r>
            <a:r>
              <a:rPr lang="nl-NL" sz="3600" dirty="0" err="1" smtClean="0"/>
              <a:t>to</a:t>
            </a:r>
            <a:r>
              <a:rPr lang="nl-NL" sz="3600" dirty="0" smtClean="0"/>
              <a:t> </a:t>
            </a:r>
            <a:r>
              <a:rPr lang="nl-NL" sz="3600" dirty="0" err="1" smtClean="0"/>
              <a:t>use</a:t>
            </a:r>
            <a:endParaRPr lang="nl-NL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smtClean="0"/>
              <a:t>Clean, </a:t>
            </a:r>
            <a:r>
              <a:rPr lang="nl-NL" sz="3600" dirty="0" err="1" smtClean="0"/>
              <a:t>readable</a:t>
            </a:r>
            <a:r>
              <a:rPr lang="nl-NL" sz="3600" dirty="0" smtClean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smtClean="0"/>
              <a:t>Information </a:t>
            </a:r>
            <a:r>
              <a:rPr lang="nl-NL" sz="3600" dirty="0" err="1" smtClean="0"/>
              <a:t>available</a:t>
            </a:r>
            <a:r>
              <a:rPr lang="nl-NL" sz="3600" dirty="0" smtClean="0"/>
              <a:t> on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3600" dirty="0" smtClean="0"/>
              <a:t>Python 2 </a:t>
            </a:r>
            <a:r>
              <a:rPr lang="nl-NL" sz="3600" dirty="0" err="1" smtClean="0"/>
              <a:t>vs</a:t>
            </a:r>
            <a:r>
              <a:rPr lang="nl-NL" sz="3600" dirty="0" smtClean="0"/>
              <a:t>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15008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Development proces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PyQT</a:t>
            </a:r>
            <a:endParaRPr lang="nl-NL" dirty="0" smtClean="0"/>
          </a:p>
          <a:p>
            <a:r>
              <a:rPr lang="nl-NL" dirty="0" err="1" smtClean="0"/>
              <a:t>TkInter</a:t>
            </a:r>
            <a:endParaRPr lang="nl-NL" dirty="0" smtClean="0"/>
          </a:p>
          <a:p>
            <a:r>
              <a:rPr lang="nl-NL" dirty="0" err="1" smtClean="0"/>
              <a:t>tkSnack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11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Market research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Different </a:t>
            </a:r>
            <a:r>
              <a:rPr lang="nl-NL" dirty="0" err="1" smtClean="0"/>
              <a:t>players</a:t>
            </a:r>
            <a:r>
              <a:rPr lang="nl-NL" dirty="0" smtClean="0"/>
              <a:t> </a:t>
            </a:r>
            <a:r>
              <a:rPr lang="nl-NL" dirty="0" err="1" smtClean="0"/>
              <a:t>tested</a:t>
            </a:r>
            <a:endParaRPr lang="nl-NL" dirty="0" smtClean="0"/>
          </a:p>
          <a:p>
            <a:r>
              <a:rPr lang="nl-NL" dirty="0" err="1" smtClean="0"/>
              <a:t>Conclusion</a:t>
            </a:r>
            <a:r>
              <a:rPr lang="nl-NL" dirty="0" smtClean="0"/>
              <a:t> on </a:t>
            </a:r>
            <a:r>
              <a:rPr lang="nl-NL" dirty="0" err="1" smtClean="0"/>
              <a:t>functions</a:t>
            </a:r>
            <a:endParaRPr lang="nl-NL" dirty="0" smtClean="0"/>
          </a:p>
          <a:p>
            <a:r>
              <a:rPr lang="nl-NL" dirty="0" err="1" smtClean="0"/>
              <a:t>Conclusion</a:t>
            </a:r>
            <a:r>
              <a:rPr lang="nl-NL" smtClean="0"/>
              <a:t> on 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431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GUI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Clean</a:t>
            </a:r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understand</a:t>
            </a:r>
            <a:endParaRPr lang="nl-NL" dirty="0" smtClean="0"/>
          </a:p>
          <a:p>
            <a:r>
              <a:rPr lang="nl-NL" smtClean="0"/>
              <a:t>Organized</a:t>
            </a:r>
          </a:p>
        </p:txBody>
      </p:sp>
    </p:spTree>
    <p:extLst>
      <p:ext uri="{BB962C8B-B14F-4D97-AF65-F5344CB8AC3E}">
        <p14:creationId xmlns:p14="http://schemas.microsoft.com/office/powerpoint/2010/main" val="256959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5394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75</Words>
  <Application>Microsoft Office PowerPoint</Application>
  <PresentationFormat>Diavoorstelling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MusicPie</vt:lpstr>
      <vt:lpstr>Content</vt:lpstr>
      <vt:lpstr>History of Python</vt:lpstr>
      <vt:lpstr>Why Python?</vt:lpstr>
      <vt:lpstr>Development proces</vt:lpstr>
      <vt:lpstr>Market research</vt:lpstr>
      <vt:lpstr>The GUI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Mark Jan</dc:creator>
  <cp:lastModifiedBy>Job Metske</cp:lastModifiedBy>
  <cp:revision>9</cp:revision>
  <dcterms:created xsi:type="dcterms:W3CDTF">2015-03-09T13:13:00Z</dcterms:created>
  <dcterms:modified xsi:type="dcterms:W3CDTF">2015-03-10T09:26:57Z</dcterms:modified>
</cp:coreProperties>
</file>