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77" r:id="rId2"/>
    <p:sldId id="276" r:id="rId3"/>
    <p:sldId id="279" r:id="rId4"/>
    <p:sldId id="280" r:id="rId5"/>
    <p:sldId id="281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9C3"/>
    <a:srgbClr val="CFC095"/>
    <a:srgbClr val="D6CB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4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82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75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9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5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18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448" y="3043730"/>
            <a:ext cx="5471438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137" y="5357596"/>
            <a:ext cx="5480275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35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2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62" r:id="rId6"/>
    <p:sldLayoutId id="2147483685" r:id="rId7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0" y="1371599"/>
            <a:ext cx="8609292" cy="5494421"/>
            <a:chOff x="0" y="1371600"/>
            <a:chExt cx="8661400" cy="552767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66352" y="909026"/>
            <a:ext cx="1237829" cy="1774815"/>
            <a:chOff x="6285507" y="4056652"/>
            <a:chExt cx="1361612" cy="1952296"/>
          </a:xfrm>
        </p:grpSpPr>
        <p:grpSp>
          <p:nvGrpSpPr>
            <p:cNvPr id="65" name="Group 64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72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6" name="TextBox 65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8075612" y="3962400"/>
            <a:ext cx="1812305" cy="2598508"/>
            <a:chOff x="6285507" y="4056652"/>
            <a:chExt cx="1361612" cy="1952296"/>
          </a:xfrm>
        </p:grpSpPr>
        <p:grpSp>
          <p:nvGrpSpPr>
            <p:cNvPr id="76" name="Group 75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6371735" y="4527192"/>
              <a:ext cx="1189156" cy="4855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8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5840843" y="2334536"/>
            <a:ext cx="1361612" cy="1952297"/>
            <a:chOff x="6285507" y="4056652"/>
            <a:chExt cx="1361612" cy="1952296"/>
          </a:xfrm>
        </p:grpSpPr>
        <p:grpSp>
          <p:nvGrpSpPr>
            <p:cNvPr id="83" name="Group 8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7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508380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4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978663" y="3276520"/>
            <a:ext cx="1647550" cy="2362280"/>
            <a:chOff x="6285507" y="4056652"/>
            <a:chExt cx="1361612" cy="1952296"/>
          </a:xfrm>
        </p:grpSpPr>
        <p:grpSp>
          <p:nvGrpSpPr>
            <p:cNvPr id="90" name="Group 89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4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5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6371735" y="4477603"/>
              <a:ext cx="118915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6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6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53509" y="5429962"/>
            <a:ext cx="4013490" cy="1218428"/>
            <a:chOff x="4027695" y="1669969"/>
            <a:chExt cx="1722603" cy="1218428"/>
          </a:xfrm>
        </p:grpSpPr>
        <p:sp>
          <p:nvSpPr>
            <p:cNvPr id="57" name="TextBox 56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2016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348099" y="2447903"/>
            <a:ext cx="4013490" cy="1218428"/>
            <a:chOff x="4027695" y="1669969"/>
            <a:chExt cx="1722603" cy="1218428"/>
          </a:xfrm>
        </p:grpSpPr>
        <p:sp>
          <p:nvSpPr>
            <p:cNvPr id="60" name="TextBox 59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2017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38420" y="5333020"/>
            <a:ext cx="2234670" cy="1218428"/>
            <a:chOff x="4027695" y="1669969"/>
            <a:chExt cx="1722603" cy="1218428"/>
          </a:xfrm>
        </p:grpSpPr>
        <p:sp>
          <p:nvSpPr>
            <p:cNvPr id="63" name="TextBox 62"/>
            <p:cNvSpPr txBox="1"/>
            <p:nvPr/>
          </p:nvSpPr>
          <p:spPr>
            <a:xfrm>
              <a:off x="4027695" y="2057400"/>
              <a:ext cx="17226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976522" y="1127978"/>
            <a:ext cx="4013490" cy="1218428"/>
            <a:chOff x="4027695" y="1669969"/>
            <a:chExt cx="1722603" cy="1218428"/>
          </a:xfrm>
        </p:grpSpPr>
        <p:sp>
          <p:nvSpPr>
            <p:cNvPr id="69" name="TextBox 68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2015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3549">
            <a:off x="4321732" y="3752095"/>
            <a:ext cx="2828322" cy="138587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7438FC-D0B6-4FF0-87CB-E4A47B33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286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11322" y="2150165"/>
            <a:ext cx="9898147" cy="4403035"/>
            <a:chOff x="-28575" y="1898650"/>
            <a:chExt cx="9956800" cy="44291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052763" y="2152650"/>
              <a:ext cx="3460750" cy="3467100"/>
            </a:xfrm>
            <a:custGeom>
              <a:avLst/>
              <a:gdLst>
                <a:gd name="T0" fmla="*/ 522 w 1204"/>
                <a:gd name="T1" fmla="*/ 1077 h 1205"/>
                <a:gd name="T2" fmla="*/ 463 w 1204"/>
                <a:gd name="T3" fmla="*/ 602 h 1205"/>
                <a:gd name="T4" fmla="*/ 692 w 1204"/>
                <a:gd name="T5" fmla="*/ 106 h 1205"/>
                <a:gd name="T6" fmla="*/ 268 w 1204"/>
                <a:gd name="T7" fmla="*/ 0 h 1205"/>
                <a:gd name="T8" fmla="*/ 237 w 1204"/>
                <a:gd name="T9" fmla="*/ 28 h 1205"/>
                <a:gd name="T10" fmla="*/ 616 w 1204"/>
                <a:gd name="T11" fmla="*/ 123 h 1205"/>
                <a:gd name="T12" fmla="*/ 718 w 1204"/>
                <a:gd name="T13" fmla="*/ 427 h 1205"/>
                <a:gd name="T14" fmla="*/ 26 w 1204"/>
                <a:gd name="T15" fmla="*/ 845 h 1205"/>
                <a:gd name="T16" fmla="*/ 475 w 1204"/>
                <a:gd name="T17" fmla="*/ 1205 h 1205"/>
                <a:gd name="T18" fmla="*/ 662 w 1204"/>
                <a:gd name="T19" fmla="*/ 1119 h 1205"/>
                <a:gd name="T20" fmla="*/ 522 w 1204"/>
                <a:gd name="T21" fmla="*/ 1077 h 1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4" h="1205">
                  <a:moveTo>
                    <a:pt x="522" y="1077"/>
                  </a:moveTo>
                  <a:cubicBezTo>
                    <a:pt x="0" y="897"/>
                    <a:pt x="260" y="682"/>
                    <a:pt x="463" y="602"/>
                  </a:cubicBezTo>
                  <a:cubicBezTo>
                    <a:pt x="666" y="522"/>
                    <a:pt x="1204" y="330"/>
                    <a:pt x="692" y="106"/>
                  </a:cubicBezTo>
                  <a:cubicBezTo>
                    <a:pt x="692" y="106"/>
                    <a:pt x="513" y="40"/>
                    <a:pt x="268" y="0"/>
                  </a:cubicBezTo>
                  <a:cubicBezTo>
                    <a:pt x="237" y="28"/>
                    <a:pt x="237" y="28"/>
                    <a:pt x="237" y="28"/>
                  </a:cubicBezTo>
                  <a:cubicBezTo>
                    <a:pt x="415" y="59"/>
                    <a:pt x="519" y="90"/>
                    <a:pt x="616" y="123"/>
                  </a:cubicBezTo>
                  <a:cubicBezTo>
                    <a:pt x="774" y="177"/>
                    <a:pt x="930" y="311"/>
                    <a:pt x="718" y="427"/>
                  </a:cubicBezTo>
                  <a:cubicBezTo>
                    <a:pt x="506" y="543"/>
                    <a:pt x="44" y="661"/>
                    <a:pt x="26" y="845"/>
                  </a:cubicBezTo>
                  <a:cubicBezTo>
                    <a:pt x="13" y="972"/>
                    <a:pt x="185" y="1108"/>
                    <a:pt x="475" y="1205"/>
                  </a:cubicBezTo>
                  <a:cubicBezTo>
                    <a:pt x="662" y="1119"/>
                    <a:pt x="662" y="1119"/>
                    <a:pt x="662" y="1119"/>
                  </a:cubicBezTo>
                  <a:cubicBezTo>
                    <a:pt x="613" y="1106"/>
                    <a:pt x="566" y="1092"/>
                    <a:pt x="522" y="107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28575" y="1898650"/>
              <a:ext cx="1481138" cy="87313"/>
            </a:xfrm>
            <a:custGeom>
              <a:avLst/>
              <a:gdLst>
                <a:gd name="T0" fmla="*/ 0 w 515"/>
                <a:gd name="T1" fmla="*/ 2 h 30"/>
                <a:gd name="T2" fmla="*/ 0 w 515"/>
                <a:gd name="T3" fmla="*/ 23 h 30"/>
                <a:gd name="T4" fmla="*/ 504 w 515"/>
                <a:gd name="T5" fmla="*/ 30 h 30"/>
                <a:gd name="T6" fmla="*/ 515 w 515"/>
                <a:gd name="T7" fmla="*/ 18 h 30"/>
                <a:gd name="T8" fmla="*/ 0 w 515"/>
                <a:gd name="T9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0">
                  <a:moveTo>
                    <a:pt x="0" y="2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200" y="14"/>
                    <a:pt x="504" y="30"/>
                  </a:cubicBezTo>
                  <a:cubicBezTo>
                    <a:pt x="515" y="18"/>
                    <a:pt x="515" y="18"/>
                    <a:pt x="515" y="18"/>
                  </a:cubicBezTo>
                  <a:cubicBezTo>
                    <a:pt x="323" y="7"/>
                    <a:pt x="138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581150" y="1958975"/>
              <a:ext cx="2084388" cy="247650"/>
            </a:xfrm>
            <a:custGeom>
              <a:avLst/>
              <a:gdLst>
                <a:gd name="T0" fmla="*/ 595 w 725"/>
                <a:gd name="T1" fmla="*/ 43 h 86"/>
                <a:gd name="T2" fmla="*/ 13 w 725"/>
                <a:gd name="T3" fmla="*/ 0 h 86"/>
                <a:gd name="T4" fmla="*/ 0 w 725"/>
                <a:gd name="T5" fmla="*/ 12 h 86"/>
                <a:gd name="T6" fmla="*/ 298 w 725"/>
                <a:gd name="T7" fmla="*/ 36 h 86"/>
                <a:gd name="T8" fmla="*/ 695 w 725"/>
                <a:gd name="T9" fmla="*/ 86 h 86"/>
                <a:gd name="T10" fmla="*/ 725 w 725"/>
                <a:gd name="T11" fmla="*/ 58 h 86"/>
                <a:gd name="T12" fmla="*/ 595 w 725"/>
                <a:gd name="T13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86">
                  <a:moveTo>
                    <a:pt x="595" y="43"/>
                  </a:moveTo>
                  <a:cubicBezTo>
                    <a:pt x="430" y="28"/>
                    <a:pt x="220" y="12"/>
                    <a:pt x="1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92" y="18"/>
                    <a:pt x="192" y="25"/>
                    <a:pt x="298" y="36"/>
                  </a:cubicBezTo>
                  <a:cubicBezTo>
                    <a:pt x="461" y="53"/>
                    <a:pt x="590" y="69"/>
                    <a:pt x="695" y="86"/>
                  </a:cubicBezTo>
                  <a:cubicBezTo>
                    <a:pt x="725" y="58"/>
                    <a:pt x="725" y="58"/>
                    <a:pt x="725" y="58"/>
                  </a:cubicBezTo>
                  <a:cubicBezTo>
                    <a:pt x="683" y="52"/>
                    <a:pt x="639" y="47"/>
                    <a:pt x="595" y="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826000" y="5472113"/>
              <a:ext cx="5102225" cy="855663"/>
            </a:xfrm>
            <a:custGeom>
              <a:avLst/>
              <a:gdLst>
                <a:gd name="T0" fmla="*/ 1775 w 1775"/>
                <a:gd name="T1" fmla="*/ 213 h 297"/>
                <a:gd name="T2" fmla="*/ 1443 w 1775"/>
                <a:gd name="T3" fmla="*/ 57 h 297"/>
                <a:gd name="T4" fmla="*/ 1397 w 1775"/>
                <a:gd name="T5" fmla="*/ 95 h 297"/>
                <a:gd name="T6" fmla="*/ 205 w 1775"/>
                <a:gd name="T7" fmla="*/ 0 h 297"/>
                <a:gd name="T8" fmla="*/ 0 w 1775"/>
                <a:gd name="T9" fmla="*/ 93 h 297"/>
                <a:gd name="T10" fmla="*/ 309 w 1775"/>
                <a:gd name="T11" fmla="*/ 153 h 297"/>
                <a:gd name="T12" fmla="*/ 1225 w 1775"/>
                <a:gd name="T13" fmla="*/ 235 h 297"/>
                <a:gd name="T14" fmla="*/ 1153 w 1775"/>
                <a:gd name="T15" fmla="*/ 297 h 297"/>
                <a:gd name="T16" fmla="*/ 1775 w 1775"/>
                <a:gd name="T17" fmla="*/ 21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5" h="297">
                  <a:moveTo>
                    <a:pt x="1775" y="213"/>
                  </a:moveTo>
                  <a:cubicBezTo>
                    <a:pt x="1443" y="57"/>
                    <a:pt x="1443" y="57"/>
                    <a:pt x="1443" y="57"/>
                  </a:cubicBezTo>
                  <a:cubicBezTo>
                    <a:pt x="1397" y="95"/>
                    <a:pt x="1397" y="95"/>
                    <a:pt x="1397" y="95"/>
                  </a:cubicBezTo>
                  <a:cubicBezTo>
                    <a:pt x="1397" y="95"/>
                    <a:pt x="730" y="100"/>
                    <a:pt x="205" y="0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5" y="117"/>
                    <a:pt x="198" y="138"/>
                    <a:pt x="309" y="153"/>
                  </a:cubicBezTo>
                  <a:cubicBezTo>
                    <a:pt x="859" y="229"/>
                    <a:pt x="1225" y="235"/>
                    <a:pt x="1225" y="235"/>
                  </a:cubicBezTo>
                  <a:cubicBezTo>
                    <a:pt x="1153" y="297"/>
                    <a:pt x="1153" y="297"/>
                    <a:pt x="1153" y="297"/>
                  </a:cubicBezTo>
                  <a:lnTo>
                    <a:pt x="1775" y="21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7770916" y="4191369"/>
            <a:ext cx="2227821" cy="1218428"/>
            <a:chOff x="4027695" y="1669969"/>
            <a:chExt cx="1722603" cy="1218428"/>
          </a:xfrm>
        </p:grpSpPr>
        <p:sp>
          <p:nvSpPr>
            <p:cNvPr id="154" name="TextBox 153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322201" y="4112797"/>
            <a:ext cx="3251664" cy="972206"/>
            <a:chOff x="3236036" y="1669969"/>
            <a:chExt cx="2514262" cy="972206"/>
          </a:xfrm>
        </p:grpSpPr>
        <p:sp>
          <p:nvSpPr>
            <p:cNvPr id="160" name="TextBox 159"/>
            <p:cNvSpPr txBox="1"/>
            <p:nvPr/>
          </p:nvSpPr>
          <p:spPr>
            <a:xfrm>
              <a:off x="3242440" y="2057400"/>
              <a:ext cx="2493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36036" y="1669969"/>
              <a:ext cx="2514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3884612" y="1143000"/>
            <a:ext cx="4013490" cy="1218428"/>
            <a:chOff x="4027695" y="1669969"/>
            <a:chExt cx="1722603" cy="1218428"/>
          </a:xfrm>
        </p:grpSpPr>
        <p:sp>
          <p:nvSpPr>
            <p:cNvPr id="163" name="TextBox 162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100408" y="2390685"/>
            <a:ext cx="3083943" cy="1218428"/>
            <a:chOff x="4027695" y="1669969"/>
            <a:chExt cx="1722603" cy="1218428"/>
          </a:xfrm>
        </p:grpSpPr>
        <p:sp>
          <p:nvSpPr>
            <p:cNvPr id="166" name="TextBox 165"/>
            <p:cNvSpPr txBox="1"/>
            <p:nvPr/>
          </p:nvSpPr>
          <p:spPr>
            <a:xfrm>
              <a:off x="4027695" y="2057400"/>
              <a:ext cx="17086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r>
                <a:rPr lang="en-US" sz="16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 your desired text here.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027695" y="1669969"/>
              <a:ext cx="17226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2538" y="3733800"/>
            <a:ext cx="1647550" cy="2362279"/>
            <a:chOff x="6285507" y="4056652"/>
            <a:chExt cx="1361612" cy="1952296"/>
          </a:xfrm>
        </p:grpSpPr>
        <p:grpSp>
          <p:nvGrpSpPr>
            <p:cNvPr id="3" name="Group 2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80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4" name="TextBox 83"/>
            <p:cNvSpPr txBox="1"/>
            <p:nvPr/>
          </p:nvSpPr>
          <p:spPr>
            <a:xfrm>
              <a:off x="6371735" y="4502913"/>
              <a:ext cx="1189156" cy="5341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8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8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05632" y="2788418"/>
            <a:ext cx="1361612" cy="1952296"/>
            <a:chOff x="6285507" y="4056652"/>
            <a:chExt cx="1361612" cy="1952296"/>
          </a:xfrm>
        </p:grpSpPr>
        <p:grpSp>
          <p:nvGrpSpPr>
            <p:cNvPr id="87" name="Group 86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1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88" name="TextBox 87"/>
            <p:cNvSpPr txBox="1"/>
            <p:nvPr/>
          </p:nvSpPr>
          <p:spPr>
            <a:xfrm>
              <a:off x="6371735" y="4508382"/>
              <a:ext cx="1189156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4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4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161352" y="839613"/>
            <a:ext cx="1022999" cy="1466789"/>
            <a:chOff x="6285507" y="4056652"/>
            <a:chExt cx="1361612" cy="1952296"/>
          </a:xfrm>
        </p:grpSpPr>
        <p:grpSp>
          <p:nvGrpSpPr>
            <p:cNvPr id="94" name="Group 93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9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95" name="TextBox 94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635" y="726775"/>
            <a:ext cx="1022999" cy="1466789"/>
            <a:chOff x="6285507" y="4056652"/>
            <a:chExt cx="1361612" cy="1952296"/>
          </a:xfrm>
        </p:grpSpPr>
        <p:grpSp>
          <p:nvGrpSpPr>
            <p:cNvPr id="101" name="Group 100"/>
            <p:cNvGrpSpPr/>
            <p:nvPr/>
          </p:nvGrpSpPr>
          <p:grpSpPr>
            <a:xfrm>
              <a:off x="6285507" y="4056652"/>
              <a:ext cx="1361612" cy="1952296"/>
              <a:chOff x="5808789" y="2272281"/>
              <a:chExt cx="1993536" cy="2858355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6718887" y="4188899"/>
                <a:ext cx="191914" cy="941737"/>
              </a:xfrm>
              <a:prstGeom prst="rect">
                <a:avLst/>
              </a:prstGeom>
              <a:gradFill>
                <a:gsLst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50000">
                    <a:sysClr val="window" lastClr="FFFFFF"/>
                  </a:gs>
                  <a:gs pos="100000">
                    <a:sysClr val="windowText" lastClr="000000">
                      <a:lumMod val="75000"/>
                      <a:lumOff val="25000"/>
                      <a:shade val="100000"/>
                      <a:satMod val="115000"/>
                    </a:sysClr>
                  </a:gs>
                </a:gsLst>
                <a:lin ang="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5808789" y="2272281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105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rgbClr val="F1C96C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lumMod val="85000"/>
                    <a:lumOff val="15000"/>
                  </a:sys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02" name="TextBox 101"/>
            <p:cNvSpPr txBox="1"/>
            <p:nvPr/>
          </p:nvSpPr>
          <p:spPr>
            <a:xfrm>
              <a:off x="6371735" y="4462752"/>
              <a:ext cx="1189156" cy="614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Edit</a:t>
              </a:r>
            </a:p>
            <a:p>
              <a:pPr algn="ctr"/>
              <a:r>
                <a:rPr lang="en-US" sz="1200" kern="0" dirty="0"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27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Bifurcation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1181893" y="1443038"/>
            <a:ext cx="9825039" cy="4572000"/>
            <a:chOff x="1293812" y="1443038"/>
            <a:chExt cx="9825039" cy="4572000"/>
          </a:xfrm>
        </p:grpSpPr>
        <p:grpSp>
          <p:nvGrpSpPr>
            <p:cNvPr id="53" name="Group 52"/>
            <p:cNvGrpSpPr/>
            <p:nvPr/>
          </p:nvGrpSpPr>
          <p:grpSpPr>
            <a:xfrm>
              <a:off x="6403976" y="1443038"/>
              <a:ext cx="4714875" cy="4572000"/>
              <a:chOff x="6403976" y="1443038"/>
              <a:chExt cx="4714875" cy="457200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6403976" y="1443038"/>
                <a:ext cx="4714875" cy="4572000"/>
              </a:xfrm>
              <a:custGeom>
                <a:avLst/>
                <a:gdLst>
                  <a:gd name="T0" fmla="*/ 634 w 1015"/>
                  <a:gd name="T1" fmla="*/ 133 h 984"/>
                  <a:gd name="T2" fmla="*/ 503 w 1015"/>
                  <a:gd name="T3" fmla="*/ 262 h 984"/>
                  <a:gd name="T4" fmla="*/ 372 w 1015"/>
                  <a:gd name="T5" fmla="*/ 133 h 984"/>
                  <a:gd name="T6" fmla="*/ 0 w 1015"/>
                  <a:gd name="T7" fmla="*/ 1 h 984"/>
                  <a:gd name="T8" fmla="*/ 0 w 1015"/>
                  <a:gd name="T9" fmla="*/ 282 h 984"/>
                  <a:gd name="T10" fmla="*/ 206 w 1015"/>
                  <a:gd name="T11" fmla="*/ 358 h 984"/>
                  <a:gd name="T12" fmla="*/ 358 w 1015"/>
                  <a:gd name="T13" fmla="*/ 902 h 984"/>
                  <a:gd name="T14" fmla="*/ 357 w 1015"/>
                  <a:gd name="T15" fmla="*/ 984 h 984"/>
                  <a:gd name="T16" fmla="*/ 650 w 1015"/>
                  <a:gd name="T17" fmla="*/ 984 h 984"/>
                  <a:gd name="T18" fmla="*/ 649 w 1015"/>
                  <a:gd name="T19" fmla="*/ 902 h 984"/>
                  <a:gd name="T20" fmla="*/ 801 w 1015"/>
                  <a:gd name="T21" fmla="*/ 358 h 984"/>
                  <a:gd name="T22" fmla="*/ 1015 w 1015"/>
                  <a:gd name="T23" fmla="*/ 281 h 984"/>
                  <a:gd name="T24" fmla="*/ 1015 w 1015"/>
                  <a:gd name="T25" fmla="*/ 0 h 984"/>
                  <a:gd name="T26" fmla="*/ 634 w 1015"/>
                  <a:gd name="T27" fmla="*/ 133 h 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5" h="984">
                    <a:moveTo>
                      <a:pt x="634" y="133"/>
                    </a:moveTo>
                    <a:cubicBezTo>
                      <a:pt x="583" y="171"/>
                      <a:pt x="539" y="214"/>
                      <a:pt x="503" y="262"/>
                    </a:cubicBezTo>
                    <a:cubicBezTo>
                      <a:pt x="467" y="214"/>
                      <a:pt x="424" y="171"/>
                      <a:pt x="372" y="133"/>
                    </a:cubicBezTo>
                    <a:cubicBezTo>
                      <a:pt x="271" y="58"/>
                      <a:pt x="148" y="14"/>
                      <a:pt x="0" y="1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84" y="293"/>
                      <a:pt x="151" y="318"/>
                      <a:pt x="206" y="358"/>
                    </a:cubicBezTo>
                    <a:cubicBezTo>
                      <a:pt x="356" y="469"/>
                      <a:pt x="364" y="638"/>
                      <a:pt x="358" y="902"/>
                    </a:cubicBezTo>
                    <a:cubicBezTo>
                      <a:pt x="357" y="929"/>
                      <a:pt x="357" y="956"/>
                      <a:pt x="357" y="984"/>
                    </a:cubicBezTo>
                    <a:cubicBezTo>
                      <a:pt x="650" y="984"/>
                      <a:pt x="650" y="984"/>
                      <a:pt x="650" y="984"/>
                    </a:cubicBezTo>
                    <a:cubicBezTo>
                      <a:pt x="650" y="956"/>
                      <a:pt x="649" y="929"/>
                      <a:pt x="649" y="902"/>
                    </a:cubicBezTo>
                    <a:cubicBezTo>
                      <a:pt x="643" y="638"/>
                      <a:pt x="650" y="469"/>
                      <a:pt x="801" y="358"/>
                    </a:cubicBezTo>
                    <a:cubicBezTo>
                      <a:pt x="857" y="316"/>
                      <a:pt x="927" y="291"/>
                      <a:pt x="1015" y="281"/>
                    </a:cubicBezTo>
                    <a:cubicBezTo>
                      <a:pt x="1015" y="0"/>
                      <a:pt x="1015" y="0"/>
                      <a:pt x="1015" y="0"/>
                    </a:cubicBezTo>
                    <a:cubicBezTo>
                      <a:pt x="863" y="13"/>
                      <a:pt x="738" y="57"/>
                      <a:pt x="634" y="13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6403976" y="1549400"/>
                <a:ext cx="4714875" cy="4465638"/>
                <a:chOff x="6403976" y="1549400"/>
                <a:chExt cx="4714875" cy="4465638"/>
              </a:xfrm>
            </p:grpSpPr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8266113" y="3087688"/>
                  <a:ext cx="233363" cy="255588"/>
                </a:xfrm>
                <a:custGeom>
                  <a:avLst/>
                  <a:gdLst>
                    <a:gd name="T0" fmla="*/ 0 w 50"/>
                    <a:gd name="T1" fmla="*/ 10 h 55"/>
                    <a:gd name="T2" fmla="*/ 37 w 50"/>
                    <a:gd name="T3" fmla="*/ 55 h 55"/>
                    <a:gd name="T4" fmla="*/ 50 w 50"/>
                    <a:gd name="T5" fmla="*/ 46 h 55"/>
                    <a:gd name="T6" fmla="*/ 12 w 50"/>
                    <a:gd name="T7" fmla="*/ 0 h 55"/>
                    <a:gd name="T8" fmla="*/ 0 w 50"/>
                    <a:gd name="T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10"/>
                      </a:moveTo>
                      <a:cubicBezTo>
                        <a:pt x="14" y="25"/>
                        <a:pt x="26" y="40"/>
                        <a:pt x="37" y="55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39" y="31"/>
                        <a:pt x="26" y="15"/>
                        <a:pt x="12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7"/>
                <p:cNvSpPr>
                  <a:spLocks/>
                </p:cNvSpPr>
                <p:nvPr/>
              </p:nvSpPr>
              <p:spPr bwMode="auto">
                <a:xfrm>
                  <a:off x="8731251" y="5815013"/>
                  <a:ext cx="79375" cy="200025"/>
                </a:xfrm>
                <a:custGeom>
                  <a:avLst/>
                  <a:gdLst>
                    <a:gd name="T0" fmla="*/ 0 w 17"/>
                    <a:gd name="T1" fmla="*/ 43 h 43"/>
                    <a:gd name="T2" fmla="*/ 16 w 17"/>
                    <a:gd name="T3" fmla="*/ 43 h 43"/>
                    <a:gd name="T4" fmla="*/ 17 w 17"/>
                    <a:gd name="T5" fmla="*/ 1 h 43"/>
                    <a:gd name="T6" fmla="*/ 1 w 17"/>
                    <a:gd name="T7" fmla="*/ 0 h 43"/>
                    <a:gd name="T8" fmla="*/ 0 w 17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43">
                      <a:moveTo>
                        <a:pt x="0" y="43"/>
                      </a:move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2"/>
                        <a:pt x="17" y="18"/>
                        <a:pt x="17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8"/>
                        <a:pt x="0" y="32"/>
                        <a:pt x="0" y="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" name="Freeform 8"/>
                <p:cNvSpPr>
                  <a:spLocks/>
                </p:cNvSpPr>
                <p:nvPr/>
              </p:nvSpPr>
              <p:spPr bwMode="auto">
                <a:xfrm>
                  <a:off x="8702676" y="3692525"/>
                  <a:ext cx="98425" cy="277813"/>
                </a:xfrm>
                <a:custGeom>
                  <a:avLst/>
                  <a:gdLst>
                    <a:gd name="T0" fmla="*/ 21 w 21"/>
                    <a:gd name="T1" fmla="*/ 60 h 60"/>
                    <a:gd name="T2" fmla="*/ 21 w 21"/>
                    <a:gd name="T3" fmla="*/ 41 h 60"/>
                    <a:gd name="T4" fmla="*/ 15 w 21"/>
                    <a:gd name="T5" fmla="*/ 0 h 60"/>
                    <a:gd name="T6" fmla="*/ 0 w 21"/>
                    <a:gd name="T7" fmla="*/ 3 h 60"/>
                    <a:gd name="T8" fmla="*/ 5 w 21"/>
                    <a:gd name="T9" fmla="*/ 42 h 60"/>
                    <a:gd name="T10" fmla="*/ 5 w 21"/>
                    <a:gd name="T11" fmla="*/ 59 h 60"/>
                    <a:gd name="T12" fmla="*/ 21 w 21"/>
                    <a:gd name="T13" fmla="*/ 6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60">
                      <a:moveTo>
                        <a:pt x="21" y="60"/>
                      </a:moveTo>
                      <a:cubicBezTo>
                        <a:pt x="21" y="52"/>
                        <a:pt x="21" y="46"/>
                        <a:pt x="21" y="41"/>
                      </a:cubicBezTo>
                      <a:cubicBezTo>
                        <a:pt x="20" y="27"/>
                        <a:pt x="18" y="13"/>
                        <a:pt x="15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" y="16"/>
                        <a:pt x="4" y="29"/>
                        <a:pt x="5" y="42"/>
                      </a:cubicBezTo>
                      <a:cubicBezTo>
                        <a:pt x="5" y="46"/>
                        <a:pt x="5" y="52"/>
                        <a:pt x="5" y="59"/>
                      </a:cubicBezTo>
                      <a:lnTo>
                        <a:pt x="21" y="6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auto">
                <a:xfrm>
                  <a:off x="6418263" y="2108200"/>
                  <a:ext cx="282575" cy="101600"/>
                </a:xfrm>
                <a:custGeom>
                  <a:avLst/>
                  <a:gdLst>
                    <a:gd name="T0" fmla="*/ 0 w 61"/>
                    <a:gd name="T1" fmla="*/ 0 h 22"/>
                    <a:gd name="T2" fmla="*/ 0 w 61"/>
                    <a:gd name="T3" fmla="*/ 16 h 22"/>
                    <a:gd name="T4" fmla="*/ 58 w 61"/>
                    <a:gd name="T5" fmla="*/ 22 h 22"/>
                    <a:gd name="T6" fmla="*/ 61 w 61"/>
                    <a:gd name="T7" fmla="*/ 6 h 22"/>
                    <a:gd name="T8" fmla="*/ 0 w 6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22">
                      <a:moveTo>
                        <a:pt x="0" y="0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8" y="16"/>
                        <a:pt x="37" y="18"/>
                        <a:pt x="58" y="2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39" y="2"/>
                        <a:pt x="19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0"/>
                <p:cNvSpPr>
                  <a:spLocks/>
                </p:cNvSpPr>
                <p:nvPr/>
              </p:nvSpPr>
              <p:spPr bwMode="auto">
                <a:xfrm>
                  <a:off x="7105651" y="2270125"/>
                  <a:ext cx="282575" cy="180975"/>
                </a:xfrm>
                <a:custGeom>
                  <a:avLst/>
                  <a:gdLst>
                    <a:gd name="T0" fmla="*/ 6 w 61"/>
                    <a:gd name="T1" fmla="*/ 0 h 39"/>
                    <a:gd name="T2" fmla="*/ 0 w 61"/>
                    <a:gd name="T3" fmla="*/ 14 h 39"/>
                    <a:gd name="T4" fmla="*/ 54 w 61"/>
                    <a:gd name="T5" fmla="*/ 39 h 39"/>
                    <a:gd name="T6" fmla="*/ 61 w 61"/>
                    <a:gd name="T7" fmla="*/ 25 h 39"/>
                    <a:gd name="T8" fmla="*/ 6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6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18" y="21"/>
                        <a:pt x="36" y="30"/>
                        <a:pt x="54" y="39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43" y="15"/>
                        <a:pt x="24" y="7"/>
                        <a:pt x="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11"/>
                <p:cNvSpPr>
                  <a:spLocks/>
                </p:cNvSpPr>
                <p:nvPr/>
              </p:nvSpPr>
              <p:spPr bwMode="auto">
                <a:xfrm>
                  <a:off x="7732713" y="2614613"/>
                  <a:ext cx="265113" cy="222250"/>
                </a:xfrm>
                <a:custGeom>
                  <a:avLst/>
                  <a:gdLst>
                    <a:gd name="T0" fmla="*/ 9 w 57"/>
                    <a:gd name="T1" fmla="*/ 0 h 48"/>
                    <a:gd name="T2" fmla="*/ 0 w 57"/>
                    <a:gd name="T3" fmla="*/ 13 h 48"/>
                    <a:gd name="T4" fmla="*/ 47 w 57"/>
                    <a:gd name="T5" fmla="*/ 48 h 48"/>
                    <a:gd name="T6" fmla="*/ 57 w 57"/>
                    <a:gd name="T7" fmla="*/ 36 h 48"/>
                    <a:gd name="T8" fmla="*/ 9 w 57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48">
                      <a:moveTo>
                        <a:pt x="9" y="0"/>
                      </a:move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6" y="24"/>
                        <a:pt x="32" y="36"/>
                        <a:pt x="47" y="48"/>
                      </a:cubicBezTo>
                      <a:cubicBezTo>
                        <a:pt x="57" y="36"/>
                        <a:pt x="57" y="36"/>
                        <a:pt x="57" y="36"/>
                      </a:cubicBezTo>
                      <a:cubicBezTo>
                        <a:pt x="42" y="24"/>
                        <a:pt x="26" y="12"/>
                        <a:pt x="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12"/>
                <p:cNvSpPr>
                  <a:spLocks/>
                </p:cNvSpPr>
                <p:nvPr/>
              </p:nvSpPr>
              <p:spPr bwMode="auto">
                <a:xfrm>
                  <a:off x="9447213" y="2614613"/>
                  <a:ext cx="268288" cy="222250"/>
                </a:xfrm>
                <a:custGeom>
                  <a:avLst/>
                  <a:gdLst>
                    <a:gd name="T0" fmla="*/ 49 w 58"/>
                    <a:gd name="T1" fmla="*/ 0 h 48"/>
                    <a:gd name="T2" fmla="*/ 0 w 58"/>
                    <a:gd name="T3" fmla="*/ 36 h 48"/>
                    <a:gd name="T4" fmla="*/ 11 w 58"/>
                    <a:gd name="T5" fmla="*/ 48 h 48"/>
                    <a:gd name="T6" fmla="*/ 58 w 58"/>
                    <a:gd name="T7" fmla="*/ 13 h 48"/>
                    <a:gd name="T8" fmla="*/ 49 w 58"/>
                    <a:gd name="T9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48">
                      <a:moveTo>
                        <a:pt x="49" y="0"/>
                      </a:moveTo>
                      <a:cubicBezTo>
                        <a:pt x="32" y="12"/>
                        <a:pt x="16" y="24"/>
                        <a:pt x="0" y="36"/>
                      </a:cubicBezTo>
                      <a:cubicBezTo>
                        <a:pt x="11" y="48"/>
                        <a:pt x="11" y="48"/>
                        <a:pt x="11" y="48"/>
                      </a:cubicBezTo>
                      <a:cubicBezTo>
                        <a:pt x="26" y="36"/>
                        <a:pt x="41" y="24"/>
                        <a:pt x="58" y="13"/>
                      </a:cubicBezTo>
                      <a:lnTo>
                        <a:pt x="49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13"/>
                <p:cNvSpPr>
                  <a:spLocks/>
                </p:cNvSpPr>
                <p:nvPr/>
              </p:nvSpPr>
              <p:spPr bwMode="auto">
                <a:xfrm>
                  <a:off x="8745538" y="5108575"/>
                  <a:ext cx="77788" cy="274638"/>
                </a:xfrm>
                <a:custGeom>
                  <a:avLst/>
                  <a:gdLst>
                    <a:gd name="T0" fmla="*/ 0 w 17"/>
                    <a:gd name="T1" fmla="*/ 59 h 59"/>
                    <a:gd name="T2" fmla="*/ 16 w 17"/>
                    <a:gd name="T3" fmla="*/ 59 h 59"/>
                    <a:gd name="T4" fmla="*/ 17 w 17"/>
                    <a:gd name="T5" fmla="*/ 0 h 59"/>
                    <a:gd name="T6" fmla="*/ 1 w 17"/>
                    <a:gd name="T7" fmla="*/ 0 h 59"/>
                    <a:gd name="T8" fmla="*/ 0 w 17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59">
                      <a:moveTo>
                        <a:pt x="0" y="59"/>
                      </a:move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40"/>
                        <a:pt x="16" y="20"/>
                        <a:pt x="17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0"/>
                        <a:pt x="0" y="40"/>
                        <a:pt x="0" y="5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Freeform 14"/>
                <p:cNvSpPr>
                  <a:spLocks/>
                </p:cNvSpPr>
                <p:nvPr/>
              </p:nvSpPr>
              <p:spPr bwMode="auto">
                <a:xfrm>
                  <a:off x="10742613" y="2108200"/>
                  <a:ext cx="287338" cy="101600"/>
                </a:xfrm>
                <a:custGeom>
                  <a:avLst/>
                  <a:gdLst>
                    <a:gd name="T0" fmla="*/ 62 w 62"/>
                    <a:gd name="T1" fmla="*/ 0 h 22"/>
                    <a:gd name="T2" fmla="*/ 0 w 62"/>
                    <a:gd name="T3" fmla="*/ 6 h 22"/>
                    <a:gd name="T4" fmla="*/ 4 w 62"/>
                    <a:gd name="T5" fmla="*/ 22 h 22"/>
                    <a:gd name="T6" fmla="*/ 62 w 62"/>
                    <a:gd name="T7" fmla="*/ 16 h 22"/>
                    <a:gd name="T8" fmla="*/ 62 w 62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2">
                      <a:moveTo>
                        <a:pt x="62" y="0"/>
                      </a:moveTo>
                      <a:cubicBezTo>
                        <a:pt x="43" y="0"/>
                        <a:pt x="22" y="2"/>
                        <a:pt x="0" y="6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24" y="18"/>
                        <a:pt x="44" y="16"/>
                        <a:pt x="62" y="16"/>
                      </a:cubicBezTo>
                      <a:lnTo>
                        <a:pt x="6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10055226" y="2270125"/>
                  <a:ext cx="282575" cy="180975"/>
                </a:xfrm>
                <a:custGeom>
                  <a:avLst/>
                  <a:gdLst>
                    <a:gd name="T0" fmla="*/ 55 w 61"/>
                    <a:gd name="T1" fmla="*/ 0 h 39"/>
                    <a:gd name="T2" fmla="*/ 0 w 61"/>
                    <a:gd name="T3" fmla="*/ 25 h 39"/>
                    <a:gd name="T4" fmla="*/ 8 w 61"/>
                    <a:gd name="T5" fmla="*/ 39 h 39"/>
                    <a:gd name="T6" fmla="*/ 61 w 61"/>
                    <a:gd name="T7" fmla="*/ 14 h 39"/>
                    <a:gd name="T8" fmla="*/ 55 w 61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9">
                      <a:moveTo>
                        <a:pt x="55" y="0"/>
                      </a:moveTo>
                      <a:cubicBezTo>
                        <a:pt x="37" y="7"/>
                        <a:pt x="19" y="15"/>
                        <a:pt x="0" y="25"/>
                      </a:cubicBezTo>
                      <a:cubicBezTo>
                        <a:pt x="8" y="39"/>
                        <a:pt x="8" y="39"/>
                        <a:pt x="8" y="39"/>
                      </a:cubicBezTo>
                      <a:cubicBezTo>
                        <a:pt x="26" y="30"/>
                        <a:pt x="44" y="21"/>
                        <a:pt x="61" y="14"/>
                      </a:cubicBez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1" name="Freeform 16"/>
                <p:cNvSpPr>
                  <a:spLocks/>
                </p:cNvSpPr>
                <p:nvPr/>
              </p:nvSpPr>
              <p:spPr bwMode="auto">
                <a:xfrm>
                  <a:off x="8750301" y="4398963"/>
                  <a:ext cx="73025" cy="273050"/>
                </a:xfrm>
                <a:custGeom>
                  <a:avLst/>
                  <a:gdLst>
                    <a:gd name="T0" fmla="*/ 0 w 16"/>
                    <a:gd name="T1" fmla="*/ 1 h 59"/>
                    <a:gd name="T2" fmla="*/ 0 w 16"/>
                    <a:gd name="T3" fmla="*/ 59 h 59"/>
                    <a:gd name="T4" fmla="*/ 16 w 16"/>
                    <a:gd name="T5" fmla="*/ 59 h 59"/>
                    <a:gd name="T6" fmla="*/ 16 w 16"/>
                    <a:gd name="T7" fmla="*/ 0 h 59"/>
                    <a:gd name="T8" fmla="*/ 0 w 16"/>
                    <a:gd name="T9" fmla="*/ 1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" h="59">
                      <a:moveTo>
                        <a:pt x="0" y="1"/>
                      </a:moveTo>
                      <a:cubicBezTo>
                        <a:pt x="0" y="18"/>
                        <a:pt x="0" y="38"/>
                        <a:pt x="0" y="59"/>
                      </a:cubicBezTo>
                      <a:cubicBezTo>
                        <a:pt x="16" y="59"/>
                        <a:pt x="16" y="59"/>
                        <a:pt x="16" y="59"/>
                      </a:cubicBezTo>
                      <a:cubicBezTo>
                        <a:pt x="16" y="38"/>
                        <a:pt x="16" y="18"/>
                        <a:pt x="16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8945563" y="3087688"/>
                  <a:ext cx="231775" cy="255588"/>
                </a:xfrm>
                <a:custGeom>
                  <a:avLst/>
                  <a:gdLst>
                    <a:gd name="T0" fmla="*/ 0 w 50"/>
                    <a:gd name="T1" fmla="*/ 46 h 55"/>
                    <a:gd name="T2" fmla="*/ 13 w 50"/>
                    <a:gd name="T3" fmla="*/ 55 h 55"/>
                    <a:gd name="T4" fmla="*/ 50 w 50"/>
                    <a:gd name="T5" fmla="*/ 10 h 55"/>
                    <a:gd name="T6" fmla="*/ 38 w 50"/>
                    <a:gd name="T7" fmla="*/ 0 h 55"/>
                    <a:gd name="T8" fmla="*/ 0 w 50"/>
                    <a:gd name="T9" fmla="*/ 46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55">
                      <a:moveTo>
                        <a:pt x="0" y="46"/>
                      </a:move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24" y="40"/>
                        <a:pt x="37" y="25"/>
                        <a:pt x="50" y="1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24" y="15"/>
                        <a:pt x="11" y="31"/>
                        <a:pt x="0" y="4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6403976" y="2619375"/>
                  <a:ext cx="1835150" cy="3395663"/>
                </a:xfrm>
                <a:custGeom>
                  <a:avLst/>
                  <a:gdLst>
                    <a:gd name="T0" fmla="*/ 224 w 395"/>
                    <a:gd name="T1" fmla="*/ 80 h 731"/>
                    <a:gd name="T2" fmla="*/ 0 w 395"/>
                    <a:gd name="T3" fmla="*/ 0 h 731"/>
                    <a:gd name="T4" fmla="*/ 0 w 395"/>
                    <a:gd name="T5" fmla="*/ 6 h 731"/>
                    <a:gd name="T6" fmla="*/ 221 w 395"/>
                    <a:gd name="T7" fmla="*/ 85 h 731"/>
                    <a:gd name="T8" fmla="*/ 383 w 395"/>
                    <a:gd name="T9" fmla="*/ 650 h 731"/>
                    <a:gd name="T10" fmla="*/ 382 w 395"/>
                    <a:gd name="T11" fmla="*/ 731 h 731"/>
                    <a:gd name="T12" fmla="*/ 388 w 395"/>
                    <a:gd name="T13" fmla="*/ 731 h 731"/>
                    <a:gd name="T14" fmla="*/ 389 w 395"/>
                    <a:gd name="T15" fmla="*/ 650 h 731"/>
                    <a:gd name="T16" fmla="*/ 224 w 395"/>
                    <a:gd name="T17" fmla="*/ 80 h 7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5" h="731">
                      <a:moveTo>
                        <a:pt x="224" y="80"/>
                      </a:moveTo>
                      <a:cubicBezTo>
                        <a:pt x="170" y="40"/>
                        <a:pt x="92" y="12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91" y="18"/>
                        <a:pt x="167" y="46"/>
                        <a:pt x="221" y="85"/>
                      </a:cubicBezTo>
                      <a:cubicBezTo>
                        <a:pt x="381" y="203"/>
                        <a:pt x="389" y="377"/>
                        <a:pt x="383" y="650"/>
                      </a:cubicBezTo>
                      <a:cubicBezTo>
                        <a:pt x="382" y="675"/>
                        <a:pt x="382" y="703"/>
                        <a:pt x="382" y="731"/>
                      </a:cubicBezTo>
                      <a:cubicBezTo>
                        <a:pt x="388" y="731"/>
                        <a:pt x="388" y="731"/>
                        <a:pt x="388" y="731"/>
                      </a:cubicBezTo>
                      <a:cubicBezTo>
                        <a:pt x="388" y="703"/>
                        <a:pt x="388" y="675"/>
                        <a:pt x="389" y="650"/>
                      </a:cubicBezTo>
                      <a:cubicBezTo>
                        <a:pt x="395" y="375"/>
                        <a:pt x="387" y="200"/>
                        <a:pt x="224" y="8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9247188" y="2600325"/>
                  <a:ext cx="1871663" cy="3414713"/>
                </a:xfrm>
                <a:custGeom>
                  <a:avLst/>
                  <a:gdLst>
                    <a:gd name="T0" fmla="*/ 6 w 403"/>
                    <a:gd name="T1" fmla="*/ 654 h 735"/>
                    <a:gd name="T2" fmla="*/ 6 w 403"/>
                    <a:gd name="T3" fmla="*/ 654 h 735"/>
                    <a:gd name="T4" fmla="*/ 7 w 403"/>
                    <a:gd name="T5" fmla="*/ 735 h 735"/>
                    <a:gd name="T6" fmla="*/ 13 w 403"/>
                    <a:gd name="T7" fmla="*/ 735 h 735"/>
                    <a:gd name="T8" fmla="*/ 12 w 403"/>
                    <a:gd name="T9" fmla="*/ 654 h 735"/>
                    <a:gd name="T10" fmla="*/ 12 w 403"/>
                    <a:gd name="T11" fmla="*/ 654 h 735"/>
                    <a:gd name="T12" fmla="*/ 174 w 403"/>
                    <a:gd name="T13" fmla="*/ 89 h 735"/>
                    <a:gd name="T14" fmla="*/ 403 w 403"/>
                    <a:gd name="T15" fmla="*/ 6 h 735"/>
                    <a:gd name="T16" fmla="*/ 403 w 403"/>
                    <a:gd name="T17" fmla="*/ 0 h 735"/>
                    <a:gd name="T18" fmla="*/ 170 w 403"/>
                    <a:gd name="T19" fmla="*/ 84 h 735"/>
                    <a:gd name="T20" fmla="*/ 6 w 403"/>
                    <a:gd name="T21" fmla="*/ 654 h 7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3" h="735">
                      <a:moveTo>
                        <a:pt x="6" y="654"/>
                      </a:moveTo>
                      <a:cubicBezTo>
                        <a:pt x="6" y="654"/>
                        <a:pt x="6" y="654"/>
                        <a:pt x="6" y="654"/>
                      </a:cubicBezTo>
                      <a:cubicBezTo>
                        <a:pt x="6" y="681"/>
                        <a:pt x="7" y="708"/>
                        <a:pt x="7" y="735"/>
                      </a:cubicBezTo>
                      <a:cubicBezTo>
                        <a:pt x="13" y="735"/>
                        <a:pt x="13" y="735"/>
                        <a:pt x="13" y="735"/>
                      </a:cubicBezTo>
                      <a:cubicBezTo>
                        <a:pt x="13" y="708"/>
                        <a:pt x="12" y="680"/>
                        <a:pt x="12" y="654"/>
                      </a:cubicBezTo>
                      <a:cubicBezTo>
                        <a:pt x="12" y="654"/>
                        <a:pt x="12" y="654"/>
                        <a:pt x="12" y="654"/>
                      </a:cubicBezTo>
                      <a:cubicBezTo>
                        <a:pt x="6" y="381"/>
                        <a:pt x="14" y="207"/>
                        <a:pt x="174" y="89"/>
                      </a:cubicBezTo>
                      <a:cubicBezTo>
                        <a:pt x="230" y="48"/>
                        <a:pt x="324" y="19"/>
                        <a:pt x="403" y="6"/>
                      </a:cubicBezTo>
                      <a:cubicBezTo>
                        <a:pt x="403" y="0"/>
                        <a:pt x="403" y="0"/>
                        <a:pt x="403" y="0"/>
                      </a:cubicBezTo>
                      <a:cubicBezTo>
                        <a:pt x="323" y="13"/>
                        <a:pt x="227" y="42"/>
                        <a:pt x="170" y="84"/>
                      </a:cubicBezTo>
                      <a:cubicBezTo>
                        <a:pt x="8" y="204"/>
                        <a:pt x="0" y="379"/>
                        <a:pt x="6" y="65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auto">
                <a:xfrm>
                  <a:off x="6403976" y="1549400"/>
                  <a:ext cx="4714875" cy="1352550"/>
                </a:xfrm>
                <a:custGeom>
                  <a:avLst/>
                  <a:gdLst>
                    <a:gd name="T0" fmla="*/ 649 w 1015"/>
                    <a:gd name="T1" fmla="*/ 130 h 291"/>
                    <a:gd name="T2" fmla="*/ 523 w 1015"/>
                    <a:gd name="T3" fmla="*/ 254 h 291"/>
                    <a:gd name="T4" fmla="*/ 503 w 1015"/>
                    <a:gd name="T5" fmla="*/ 281 h 291"/>
                    <a:gd name="T6" fmla="*/ 483 w 1015"/>
                    <a:gd name="T7" fmla="*/ 254 h 291"/>
                    <a:gd name="T8" fmla="*/ 357 w 1015"/>
                    <a:gd name="T9" fmla="*/ 130 h 291"/>
                    <a:gd name="T10" fmla="*/ 0 w 1015"/>
                    <a:gd name="T11" fmla="*/ 4 h 291"/>
                    <a:gd name="T12" fmla="*/ 0 w 1015"/>
                    <a:gd name="T13" fmla="*/ 10 h 291"/>
                    <a:gd name="T14" fmla="*/ 354 w 1015"/>
                    <a:gd name="T15" fmla="*/ 135 h 291"/>
                    <a:gd name="T16" fmla="*/ 478 w 1015"/>
                    <a:gd name="T17" fmla="*/ 258 h 291"/>
                    <a:gd name="T18" fmla="*/ 503 w 1015"/>
                    <a:gd name="T19" fmla="*/ 291 h 291"/>
                    <a:gd name="T20" fmla="*/ 528 w 1015"/>
                    <a:gd name="T21" fmla="*/ 258 h 291"/>
                    <a:gd name="T22" fmla="*/ 653 w 1015"/>
                    <a:gd name="T23" fmla="*/ 135 h 291"/>
                    <a:gd name="T24" fmla="*/ 1015 w 1015"/>
                    <a:gd name="T25" fmla="*/ 6 h 291"/>
                    <a:gd name="T26" fmla="*/ 1015 w 1015"/>
                    <a:gd name="T27" fmla="*/ 0 h 291"/>
                    <a:gd name="T28" fmla="*/ 649 w 1015"/>
                    <a:gd name="T29" fmla="*/ 130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5" h="291">
                      <a:moveTo>
                        <a:pt x="649" y="130"/>
                      </a:moveTo>
                      <a:cubicBezTo>
                        <a:pt x="600" y="166"/>
                        <a:pt x="558" y="208"/>
                        <a:pt x="523" y="254"/>
                      </a:cubicBezTo>
                      <a:cubicBezTo>
                        <a:pt x="503" y="281"/>
                        <a:pt x="503" y="281"/>
                        <a:pt x="503" y="281"/>
                      </a:cubicBezTo>
                      <a:cubicBezTo>
                        <a:pt x="483" y="254"/>
                        <a:pt x="483" y="254"/>
                        <a:pt x="483" y="254"/>
                      </a:cubicBezTo>
                      <a:cubicBezTo>
                        <a:pt x="449" y="208"/>
                        <a:pt x="406" y="166"/>
                        <a:pt x="357" y="130"/>
                      </a:cubicBezTo>
                      <a:cubicBezTo>
                        <a:pt x="266" y="63"/>
                        <a:pt x="142" y="19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41" y="25"/>
                        <a:pt x="263" y="68"/>
                        <a:pt x="354" y="135"/>
                      </a:cubicBezTo>
                      <a:cubicBezTo>
                        <a:pt x="402" y="171"/>
                        <a:pt x="444" y="212"/>
                        <a:pt x="478" y="258"/>
                      </a:cubicBezTo>
                      <a:cubicBezTo>
                        <a:pt x="503" y="291"/>
                        <a:pt x="503" y="291"/>
                        <a:pt x="503" y="291"/>
                      </a:cubicBezTo>
                      <a:cubicBezTo>
                        <a:pt x="528" y="258"/>
                        <a:pt x="528" y="258"/>
                        <a:pt x="528" y="258"/>
                      </a:cubicBezTo>
                      <a:cubicBezTo>
                        <a:pt x="562" y="212"/>
                        <a:pt x="604" y="171"/>
                        <a:pt x="653" y="135"/>
                      </a:cubicBezTo>
                      <a:cubicBezTo>
                        <a:pt x="740" y="70"/>
                        <a:pt x="874" y="23"/>
                        <a:pt x="1015" y="6"/>
                      </a:cubicBezTo>
                      <a:cubicBezTo>
                        <a:pt x="1015" y="0"/>
                        <a:pt x="1015" y="0"/>
                        <a:pt x="1015" y="0"/>
                      </a:cubicBezTo>
                      <a:cubicBezTo>
                        <a:pt x="872" y="17"/>
                        <a:pt x="737" y="65"/>
                        <a:pt x="649" y="1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>
              <a:off x="1293812" y="1709738"/>
              <a:ext cx="5562600" cy="4038600"/>
              <a:chOff x="1293812" y="1701332"/>
              <a:chExt cx="5562600" cy="4038600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293812" y="4191000"/>
                <a:ext cx="5562600" cy="1548932"/>
                <a:chOff x="8360655" y="3099268"/>
                <a:chExt cx="5562600" cy="1548932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8360655" y="3570982"/>
                  <a:ext cx="55626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kern="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This is a sample text. Insert your desired text here. This is a sample text. Insert your desired text here. This is a sample text. Insert your desired text here. This is a sample text. Insert your desired text here. </a:t>
                  </a:r>
                  <a:endParaRPr lang="en-US" sz="1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360655" y="3099268"/>
                  <a:ext cx="5410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SAMPLE TEXT</a:t>
                  </a: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1446212" y="1701332"/>
                <a:ext cx="1993536" cy="1989348"/>
                <a:chOff x="8140701" y="1890712"/>
                <a:chExt cx="1511300" cy="1508125"/>
              </a:xfrm>
            </p:grpSpPr>
            <p:sp>
              <p:nvSpPr>
                <p:cNvPr id="48" name="Freeform 25"/>
                <p:cNvSpPr>
                  <a:spLocks/>
                </p:cNvSpPr>
                <p:nvPr/>
              </p:nvSpPr>
              <p:spPr bwMode="auto">
                <a:xfrm>
                  <a:off x="8140701" y="1890712"/>
                  <a:ext cx="1511300" cy="1508125"/>
                </a:xfrm>
                <a:custGeom>
                  <a:avLst/>
                  <a:gdLst>
                    <a:gd name="T0" fmla="*/ 385 w 402"/>
                    <a:gd name="T1" fmla="*/ 171 h 401"/>
                    <a:gd name="T2" fmla="*/ 385 w 402"/>
                    <a:gd name="T3" fmla="*/ 231 h 401"/>
                    <a:gd name="T4" fmla="*/ 231 w 402"/>
                    <a:gd name="T5" fmla="*/ 385 h 401"/>
                    <a:gd name="T6" fmla="*/ 171 w 402"/>
                    <a:gd name="T7" fmla="*/ 385 h 401"/>
                    <a:gd name="T8" fmla="*/ 17 w 402"/>
                    <a:gd name="T9" fmla="*/ 231 h 401"/>
                    <a:gd name="T10" fmla="*/ 17 w 402"/>
                    <a:gd name="T11" fmla="*/ 171 h 401"/>
                    <a:gd name="T12" fmla="*/ 171 w 402"/>
                    <a:gd name="T13" fmla="*/ 17 h 401"/>
                    <a:gd name="T14" fmla="*/ 231 w 402"/>
                    <a:gd name="T15" fmla="*/ 17 h 401"/>
                    <a:gd name="T16" fmla="*/ 385 w 402"/>
                    <a:gd name="T17" fmla="*/ 171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2" h="401">
                      <a:moveTo>
                        <a:pt x="385" y="171"/>
                      </a:moveTo>
                      <a:cubicBezTo>
                        <a:pt x="402" y="187"/>
                        <a:pt x="402" y="214"/>
                        <a:pt x="385" y="231"/>
                      </a:cubicBezTo>
                      <a:cubicBezTo>
                        <a:pt x="231" y="385"/>
                        <a:pt x="231" y="385"/>
                        <a:pt x="231" y="385"/>
                      </a:cubicBezTo>
                      <a:cubicBezTo>
                        <a:pt x="214" y="401"/>
                        <a:pt x="187" y="401"/>
                        <a:pt x="171" y="385"/>
                      </a:cubicBezTo>
                      <a:cubicBezTo>
                        <a:pt x="17" y="231"/>
                        <a:pt x="17" y="231"/>
                        <a:pt x="17" y="231"/>
                      </a:cubicBezTo>
                      <a:cubicBezTo>
                        <a:pt x="0" y="214"/>
                        <a:pt x="0" y="187"/>
                        <a:pt x="17" y="171"/>
                      </a:cubicBezTo>
                      <a:cubicBezTo>
                        <a:pt x="171" y="17"/>
                        <a:pt x="171" y="17"/>
                        <a:pt x="171" y="17"/>
                      </a:cubicBezTo>
                      <a:cubicBezTo>
                        <a:pt x="187" y="0"/>
                        <a:pt x="214" y="0"/>
                        <a:pt x="231" y="17"/>
                      </a:cubicBezTo>
                      <a:lnTo>
                        <a:pt x="385" y="171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9" name="Freeform 26"/>
                <p:cNvSpPr>
                  <a:spLocks noEditPoints="1"/>
                </p:cNvSpPr>
                <p:nvPr/>
              </p:nvSpPr>
              <p:spPr bwMode="auto">
                <a:xfrm>
                  <a:off x="8283576" y="2033588"/>
                  <a:ext cx="1225550" cy="1227138"/>
                </a:xfrm>
                <a:custGeom>
                  <a:avLst/>
                  <a:gdLst>
                    <a:gd name="T0" fmla="*/ 323 w 326"/>
                    <a:gd name="T1" fmla="*/ 157 h 326"/>
                    <a:gd name="T2" fmla="*/ 169 w 326"/>
                    <a:gd name="T3" fmla="*/ 2 h 326"/>
                    <a:gd name="T4" fmla="*/ 163 w 326"/>
                    <a:gd name="T5" fmla="*/ 0 h 326"/>
                    <a:gd name="T6" fmla="*/ 157 w 326"/>
                    <a:gd name="T7" fmla="*/ 2 h 326"/>
                    <a:gd name="T8" fmla="*/ 3 w 326"/>
                    <a:gd name="T9" fmla="*/ 157 h 326"/>
                    <a:gd name="T10" fmla="*/ 0 w 326"/>
                    <a:gd name="T11" fmla="*/ 163 h 326"/>
                    <a:gd name="T12" fmla="*/ 3 w 326"/>
                    <a:gd name="T13" fmla="*/ 169 h 326"/>
                    <a:gd name="T14" fmla="*/ 157 w 326"/>
                    <a:gd name="T15" fmla="*/ 323 h 326"/>
                    <a:gd name="T16" fmla="*/ 163 w 326"/>
                    <a:gd name="T17" fmla="*/ 326 h 326"/>
                    <a:gd name="T18" fmla="*/ 169 w 326"/>
                    <a:gd name="T19" fmla="*/ 323 h 326"/>
                    <a:gd name="T20" fmla="*/ 323 w 326"/>
                    <a:gd name="T21" fmla="*/ 169 h 326"/>
                    <a:gd name="T22" fmla="*/ 326 w 326"/>
                    <a:gd name="T23" fmla="*/ 163 h 326"/>
                    <a:gd name="T24" fmla="*/ 323 w 326"/>
                    <a:gd name="T25" fmla="*/ 157 h 326"/>
                    <a:gd name="T26" fmla="*/ 306 w 326"/>
                    <a:gd name="T27" fmla="*/ 168 h 326"/>
                    <a:gd name="T28" fmla="*/ 168 w 326"/>
                    <a:gd name="T29" fmla="*/ 306 h 326"/>
                    <a:gd name="T30" fmla="*/ 163 w 326"/>
                    <a:gd name="T31" fmla="*/ 308 h 326"/>
                    <a:gd name="T32" fmla="*/ 157 w 326"/>
                    <a:gd name="T33" fmla="*/ 306 h 326"/>
                    <a:gd name="T34" fmla="*/ 20 w 326"/>
                    <a:gd name="T35" fmla="*/ 168 h 326"/>
                    <a:gd name="T36" fmla="*/ 17 w 326"/>
                    <a:gd name="T37" fmla="*/ 163 h 326"/>
                    <a:gd name="T38" fmla="*/ 20 w 326"/>
                    <a:gd name="T39" fmla="*/ 157 h 326"/>
                    <a:gd name="T40" fmla="*/ 157 w 326"/>
                    <a:gd name="T41" fmla="*/ 19 h 326"/>
                    <a:gd name="T42" fmla="*/ 163 w 326"/>
                    <a:gd name="T43" fmla="*/ 17 h 326"/>
                    <a:gd name="T44" fmla="*/ 168 w 326"/>
                    <a:gd name="T45" fmla="*/ 19 h 326"/>
                    <a:gd name="T46" fmla="*/ 306 w 326"/>
                    <a:gd name="T47" fmla="*/ 157 h 326"/>
                    <a:gd name="T48" fmla="*/ 309 w 326"/>
                    <a:gd name="T49" fmla="*/ 163 h 326"/>
                    <a:gd name="T50" fmla="*/ 306 w 326"/>
                    <a:gd name="T51" fmla="*/ 168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26" h="326">
                      <a:moveTo>
                        <a:pt x="323" y="157"/>
                      </a:moveTo>
                      <a:cubicBezTo>
                        <a:pt x="169" y="2"/>
                        <a:pt x="169" y="2"/>
                        <a:pt x="169" y="2"/>
                      </a:cubicBezTo>
                      <a:cubicBezTo>
                        <a:pt x="167" y="0"/>
                        <a:pt x="164" y="0"/>
                        <a:pt x="163" y="0"/>
                      </a:cubicBezTo>
                      <a:cubicBezTo>
                        <a:pt x="162" y="0"/>
                        <a:pt x="159" y="0"/>
                        <a:pt x="157" y="2"/>
                      </a:cubicBezTo>
                      <a:cubicBezTo>
                        <a:pt x="3" y="157"/>
                        <a:pt x="3" y="157"/>
                        <a:pt x="3" y="157"/>
                      </a:cubicBezTo>
                      <a:cubicBezTo>
                        <a:pt x="1" y="158"/>
                        <a:pt x="0" y="160"/>
                        <a:pt x="0" y="163"/>
                      </a:cubicBezTo>
                      <a:cubicBezTo>
                        <a:pt x="0" y="165"/>
                        <a:pt x="1" y="167"/>
                        <a:pt x="3" y="169"/>
                      </a:cubicBezTo>
                      <a:cubicBezTo>
                        <a:pt x="157" y="323"/>
                        <a:pt x="157" y="323"/>
                        <a:pt x="157" y="323"/>
                      </a:cubicBezTo>
                      <a:cubicBezTo>
                        <a:pt x="159" y="325"/>
                        <a:pt x="162" y="326"/>
                        <a:pt x="163" y="326"/>
                      </a:cubicBezTo>
                      <a:cubicBezTo>
                        <a:pt x="164" y="326"/>
                        <a:pt x="167" y="325"/>
                        <a:pt x="169" y="323"/>
                      </a:cubicBezTo>
                      <a:cubicBezTo>
                        <a:pt x="323" y="169"/>
                        <a:pt x="323" y="169"/>
                        <a:pt x="323" y="169"/>
                      </a:cubicBezTo>
                      <a:cubicBezTo>
                        <a:pt x="325" y="167"/>
                        <a:pt x="326" y="164"/>
                        <a:pt x="326" y="163"/>
                      </a:cubicBezTo>
                      <a:cubicBezTo>
                        <a:pt x="326" y="161"/>
                        <a:pt x="325" y="159"/>
                        <a:pt x="323" y="157"/>
                      </a:cubicBezTo>
                      <a:close/>
                      <a:moveTo>
                        <a:pt x="306" y="168"/>
                      </a:moveTo>
                      <a:cubicBezTo>
                        <a:pt x="168" y="306"/>
                        <a:pt x="168" y="306"/>
                        <a:pt x="168" y="306"/>
                      </a:cubicBezTo>
                      <a:cubicBezTo>
                        <a:pt x="167" y="308"/>
                        <a:pt x="164" y="308"/>
                        <a:pt x="163" y="308"/>
                      </a:cubicBezTo>
                      <a:cubicBezTo>
                        <a:pt x="162" y="308"/>
                        <a:pt x="159" y="308"/>
                        <a:pt x="157" y="306"/>
                      </a:cubicBezTo>
                      <a:cubicBezTo>
                        <a:pt x="20" y="168"/>
                        <a:pt x="20" y="168"/>
                        <a:pt x="20" y="168"/>
                      </a:cubicBezTo>
                      <a:cubicBezTo>
                        <a:pt x="18" y="167"/>
                        <a:pt x="17" y="165"/>
                        <a:pt x="17" y="163"/>
                      </a:cubicBezTo>
                      <a:cubicBezTo>
                        <a:pt x="17" y="161"/>
                        <a:pt x="18" y="159"/>
                        <a:pt x="20" y="157"/>
                      </a:cubicBezTo>
                      <a:cubicBezTo>
                        <a:pt x="157" y="19"/>
                        <a:pt x="157" y="19"/>
                        <a:pt x="157" y="19"/>
                      </a:cubicBezTo>
                      <a:cubicBezTo>
                        <a:pt x="159" y="17"/>
                        <a:pt x="162" y="17"/>
                        <a:pt x="163" y="17"/>
                      </a:cubicBezTo>
                      <a:cubicBezTo>
                        <a:pt x="164" y="17"/>
                        <a:pt x="167" y="17"/>
                        <a:pt x="168" y="19"/>
                      </a:cubicBezTo>
                      <a:cubicBezTo>
                        <a:pt x="306" y="157"/>
                        <a:pt x="306" y="157"/>
                        <a:pt x="306" y="157"/>
                      </a:cubicBezTo>
                      <a:cubicBezTo>
                        <a:pt x="308" y="159"/>
                        <a:pt x="309" y="161"/>
                        <a:pt x="309" y="163"/>
                      </a:cubicBezTo>
                      <a:cubicBezTo>
                        <a:pt x="309" y="164"/>
                        <a:pt x="308" y="166"/>
                        <a:pt x="306" y="168"/>
                      </a:cubicBez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8501063" y="2446338"/>
                  <a:ext cx="774700" cy="573088"/>
                </a:xfrm>
                <a:custGeom>
                  <a:avLst/>
                  <a:gdLst>
                    <a:gd name="T0" fmla="*/ 206 w 206"/>
                    <a:gd name="T1" fmla="*/ 33 h 152"/>
                    <a:gd name="T2" fmla="*/ 161 w 206"/>
                    <a:gd name="T3" fmla="*/ 0 h 152"/>
                    <a:gd name="T4" fmla="*/ 161 w 206"/>
                    <a:gd name="T5" fmla="*/ 22 h 152"/>
                    <a:gd name="T6" fmla="*/ 101 w 206"/>
                    <a:gd name="T7" fmla="*/ 64 h 152"/>
                    <a:gd name="T8" fmla="*/ 45 w 206"/>
                    <a:gd name="T9" fmla="*/ 24 h 152"/>
                    <a:gd name="T10" fmla="*/ 45 w 206"/>
                    <a:gd name="T11" fmla="*/ 0 h 152"/>
                    <a:gd name="T12" fmla="*/ 0 w 206"/>
                    <a:gd name="T13" fmla="*/ 33 h 152"/>
                    <a:gd name="T14" fmla="*/ 45 w 206"/>
                    <a:gd name="T15" fmla="*/ 66 h 152"/>
                    <a:gd name="T16" fmla="*/ 45 w 206"/>
                    <a:gd name="T17" fmla="*/ 51 h 152"/>
                    <a:gd name="T18" fmla="*/ 89 w 206"/>
                    <a:gd name="T19" fmla="*/ 106 h 152"/>
                    <a:gd name="T20" fmla="*/ 89 w 206"/>
                    <a:gd name="T21" fmla="*/ 107 h 152"/>
                    <a:gd name="T22" fmla="*/ 89 w 206"/>
                    <a:gd name="T23" fmla="*/ 152 h 152"/>
                    <a:gd name="T24" fmla="*/ 114 w 206"/>
                    <a:gd name="T25" fmla="*/ 152 h 152"/>
                    <a:gd name="T26" fmla="*/ 114 w 206"/>
                    <a:gd name="T27" fmla="*/ 150 h 152"/>
                    <a:gd name="T28" fmla="*/ 115 w 206"/>
                    <a:gd name="T29" fmla="*/ 150 h 152"/>
                    <a:gd name="T30" fmla="*/ 115 w 206"/>
                    <a:gd name="T31" fmla="*/ 106 h 152"/>
                    <a:gd name="T32" fmla="*/ 115 w 206"/>
                    <a:gd name="T33" fmla="*/ 104 h 152"/>
                    <a:gd name="T34" fmla="*/ 161 w 206"/>
                    <a:gd name="T35" fmla="*/ 48 h 152"/>
                    <a:gd name="T36" fmla="*/ 161 w 206"/>
                    <a:gd name="T37" fmla="*/ 66 h 152"/>
                    <a:gd name="T38" fmla="*/ 206 w 206"/>
                    <a:gd name="T39" fmla="*/ 33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6" h="152">
                      <a:moveTo>
                        <a:pt x="206" y="33"/>
                      </a:move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1" y="22"/>
                        <a:pt x="161" y="22"/>
                        <a:pt x="161" y="22"/>
                      </a:cubicBezTo>
                      <a:cubicBezTo>
                        <a:pt x="147" y="26"/>
                        <a:pt x="118" y="38"/>
                        <a:pt x="101" y="64"/>
                      </a:cubicBezTo>
                      <a:cubicBezTo>
                        <a:pt x="86" y="41"/>
                        <a:pt x="60" y="30"/>
                        <a:pt x="45" y="24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45" y="66"/>
                        <a:pt x="45" y="66"/>
                        <a:pt x="45" y="66"/>
                      </a:cubicBezTo>
                      <a:cubicBezTo>
                        <a:pt x="45" y="51"/>
                        <a:pt x="45" y="51"/>
                        <a:pt x="45" y="51"/>
                      </a:cubicBezTo>
                      <a:cubicBezTo>
                        <a:pt x="63" y="59"/>
                        <a:pt x="89" y="75"/>
                        <a:pt x="89" y="106"/>
                      </a:cubicBezTo>
                      <a:cubicBezTo>
                        <a:pt x="89" y="106"/>
                        <a:pt x="89" y="107"/>
                        <a:pt x="89" y="107"/>
                      </a:cubicBezTo>
                      <a:cubicBezTo>
                        <a:pt x="89" y="115"/>
                        <a:pt x="89" y="128"/>
                        <a:pt x="89" y="152"/>
                      </a:cubicBezTo>
                      <a:cubicBezTo>
                        <a:pt x="114" y="152"/>
                        <a:pt x="114" y="152"/>
                        <a:pt x="114" y="152"/>
                      </a:cubicBezTo>
                      <a:cubicBezTo>
                        <a:pt x="114" y="152"/>
                        <a:pt x="114" y="151"/>
                        <a:pt x="114" y="150"/>
                      </a:cubicBezTo>
                      <a:cubicBezTo>
                        <a:pt x="115" y="150"/>
                        <a:pt x="115" y="150"/>
                        <a:pt x="115" y="150"/>
                      </a:cubicBezTo>
                      <a:cubicBezTo>
                        <a:pt x="115" y="126"/>
                        <a:pt x="115" y="113"/>
                        <a:pt x="115" y="106"/>
                      </a:cubicBezTo>
                      <a:cubicBezTo>
                        <a:pt x="115" y="105"/>
                        <a:pt x="115" y="105"/>
                        <a:pt x="115" y="104"/>
                      </a:cubicBezTo>
                      <a:cubicBezTo>
                        <a:pt x="115" y="72"/>
                        <a:pt x="143" y="55"/>
                        <a:pt x="161" y="48"/>
                      </a:cubicBezTo>
                      <a:cubicBezTo>
                        <a:pt x="161" y="66"/>
                        <a:pt x="161" y="66"/>
                        <a:pt x="161" y="66"/>
                      </a:cubicBezTo>
                      <a:lnTo>
                        <a:pt x="206" y="33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996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U-Turn Road Sign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085012" y="4199406"/>
            <a:ext cx="5410200" cy="1795153"/>
            <a:chOff x="8360655" y="3099268"/>
            <a:chExt cx="5410200" cy="1795153"/>
          </a:xfrm>
        </p:grpSpPr>
        <p:sp>
          <p:nvSpPr>
            <p:cNvPr id="29" name="TextBox 28"/>
            <p:cNvSpPr txBox="1"/>
            <p:nvPr/>
          </p:nvSpPr>
          <p:spPr>
            <a:xfrm>
              <a:off x="8360655" y="3570982"/>
              <a:ext cx="4191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 Insert your desired text here. This is a sample text. Insert your desired text here. This is a sample text. Insert your desired text here. This is a sample text. Insert your desired text here. </a:t>
              </a:r>
              <a:endPara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360655" y="3099268"/>
              <a:ext cx="541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SAMPLE TEXT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89012" y="1473200"/>
            <a:ext cx="5367337" cy="5378451"/>
            <a:chOff x="6405563" y="1473200"/>
            <a:chExt cx="5367337" cy="5378451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6405563" y="1473200"/>
              <a:ext cx="5367337" cy="5378450"/>
            </a:xfrm>
            <a:custGeom>
              <a:avLst/>
              <a:gdLst>
                <a:gd name="T0" fmla="*/ 900 w 900"/>
                <a:gd name="T1" fmla="*/ 897 h 902"/>
                <a:gd name="T2" fmla="*/ 900 w 900"/>
                <a:gd name="T3" fmla="*/ 489 h 902"/>
                <a:gd name="T4" fmla="*/ 450 w 900"/>
                <a:gd name="T5" fmla="*/ 0 h 902"/>
                <a:gd name="T6" fmla="*/ 0 w 900"/>
                <a:gd name="T7" fmla="*/ 489 h 902"/>
                <a:gd name="T8" fmla="*/ 0 w 900"/>
                <a:gd name="T9" fmla="*/ 897 h 902"/>
                <a:gd name="T10" fmla="*/ 0 w 900"/>
                <a:gd name="T11" fmla="*/ 902 h 902"/>
                <a:gd name="T12" fmla="*/ 264 w 900"/>
                <a:gd name="T13" fmla="*/ 902 h 902"/>
                <a:gd name="T14" fmla="*/ 264 w 900"/>
                <a:gd name="T15" fmla="*/ 897 h 902"/>
                <a:gd name="T16" fmla="*/ 264 w 900"/>
                <a:gd name="T17" fmla="*/ 489 h 902"/>
                <a:gd name="T18" fmla="*/ 450 w 900"/>
                <a:gd name="T19" fmla="*/ 264 h 902"/>
                <a:gd name="T20" fmla="*/ 636 w 900"/>
                <a:gd name="T21" fmla="*/ 489 h 902"/>
                <a:gd name="T22" fmla="*/ 636 w 900"/>
                <a:gd name="T23" fmla="*/ 897 h 902"/>
                <a:gd name="T24" fmla="*/ 636 w 900"/>
                <a:gd name="T25" fmla="*/ 902 h 902"/>
                <a:gd name="T26" fmla="*/ 900 w 900"/>
                <a:gd name="T27" fmla="*/ 902 h 902"/>
                <a:gd name="T28" fmla="*/ 900 w 900"/>
                <a:gd name="T29" fmla="*/ 897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00" h="902">
                  <a:moveTo>
                    <a:pt x="900" y="897"/>
                  </a:moveTo>
                  <a:cubicBezTo>
                    <a:pt x="900" y="489"/>
                    <a:pt x="900" y="489"/>
                    <a:pt x="900" y="489"/>
                  </a:cubicBezTo>
                  <a:cubicBezTo>
                    <a:pt x="900" y="219"/>
                    <a:pt x="698" y="0"/>
                    <a:pt x="450" y="0"/>
                  </a:cubicBezTo>
                  <a:cubicBezTo>
                    <a:pt x="202" y="0"/>
                    <a:pt x="0" y="219"/>
                    <a:pt x="0" y="489"/>
                  </a:cubicBezTo>
                  <a:cubicBezTo>
                    <a:pt x="0" y="897"/>
                    <a:pt x="0" y="897"/>
                    <a:pt x="0" y="897"/>
                  </a:cubicBezTo>
                  <a:cubicBezTo>
                    <a:pt x="0" y="898"/>
                    <a:pt x="0" y="900"/>
                    <a:pt x="0" y="902"/>
                  </a:cubicBezTo>
                  <a:cubicBezTo>
                    <a:pt x="264" y="902"/>
                    <a:pt x="264" y="902"/>
                    <a:pt x="264" y="902"/>
                  </a:cubicBezTo>
                  <a:cubicBezTo>
                    <a:pt x="264" y="900"/>
                    <a:pt x="264" y="899"/>
                    <a:pt x="264" y="897"/>
                  </a:cubicBezTo>
                  <a:cubicBezTo>
                    <a:pt x="264" y="489"/>
                    <a:pt x="264" y="489"/>
                    <a:pt x="264" y="489"/>
                  </a:cubicBezTo>
                  <a:cubicBezTo>
                    <a:pt x="264" y="365"/>
                    <a:pt x="348" y="264"/>
                    <a:pt x="450" y="264"/>
                  </a:cubicBezTo>
                  <a:cubicBezTo>
                    <a:pt x="553" y="264"/>
                    <a:pt x="636" y="365"/>
                    <a:pt x="636" y="489"/>
                  </a:cubicBezTo>
                  <a:cubicBezTo>
                    <a:pt x="636" y="897"/>
                    <a:pt x="636" y="897"/>
                    <a:pt x="636" y="897"/>
                  </a:cubicBezTo>
                  <a:cubicBezTo>
                    <a:pt x="636" y="899"/>
                    <a:pt x="636" y="900"/>
                    <a:pt x="636" y="902"/>
                  </a:cubicBezTo>
                  <a:cubicBezTo>
                    <a:pt x="900" y="902"/>
                    <a:pt x="900" y="902"/>
                    <a:pt x="900" y="902"/>
                  </a:cubicBezTo>
                  <a:cubicBezTo>
                    <a:pt x="900" y="900"/>
                    <a:pt x="900" y="899"/>
                    <a:pt x="900" y="8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554788" y="1622425"/>
              <a:ext cx="5068887" cy="5229226"/>
              <a:chOff x="6554788" y="1622425"/>
              <a:chExt cx="5068887" cy="5229226"/>
            </a:xfrm>
          </p:grpSpPr>
          <p:sp>
            <p:nvSpPr>
              <p:cNvPr id="8" name="Freeform 6"/>
              <p:cNvSpPr>
                <a:spLocks/>
              </p:cNvSpPr>
              <p:nvPr/>
            </p:nvSpPr>
            <p:spPr bwMode="auto">
              <a:xfrm>
                <a:off x="7794625" y="2862263"/>
                <a:ext cx="2589212" cy="3989388"/>
              </a:xfrm>
              <a:custGeom>
                <a:avLst/>
                <a:gdLst>
                  <a:gd name="T0" fmla="*/ 217 w 434"/>
                  <a:gd name="T1" fmla="*/ 0 h 669"/>
                  <a:gd name="T2" fmla="*/ 0 w 434"/>
                  <a:gd name="T3" fmla="*/ 256 h 669"/>
                  <a:gd name="T4" fmla="*/ 0 w 434"/>
                  <a:gd name="T5" fmla="*/ 664 h 669"/>
                  <a:gd name="T6" fmla="*/ 0 w 434"/>
                  <a:gd name="T7" fmla="*/ 669 h 669"/>
                  <a:gd name="T8" fmla="*/ 6 w 434"/>
                  <a:gd name="T9" fmla="*/ 669 h 669"/>
                  <a:gd name="T10" fmla="*/ 6 w 434"/>
                  <a:gd name="T11" fmla="*/ 664 h 669"/>
                  <a:gd name="T12" fmla="*/ 6 w 434"/>
                  <a:gd name="T13" fmla="*/ 256 h 669"/>
                  <a:gd name="T14" fmla="*/ 217 w 434"/>
                  <a:gd name="T15" fmla="*/ 6 h 669"/>
                  <a:gd name="T16" fmla="*/ 428 w 434"/>
                  <a:gd name="T17" fmla="*/ 256 h 669"/>
                  <a:gd name="T18" fmla="*/ 428 w 434"/>
                  <a:gd name="T19" fmla="*/ 664 h 669"/>
                  <a:gd name="T20" fmla="*/ 428 w 434"/>
                  <a:gd name="T21" fmla="*/ 669 h 669"/>
                  <a:gd name="T22" fmla="*/ 434 w 434"/>
                  <a:gd name="T23" fmla="*/ 669 h 669"/>
                  <a:gd name="T24" fmla="*/ 434 w 434"/>
                  <a:gd name="T25" fmla="*/ 664 h 669"/>
                  <a:gd name="T26" fmla="*/ 434 w 434"/>
                  <a:gd name="T27" fmla="*/ 256 h 669"/>
                  <a:gd name="T28" fmla="*/ 217 w 434"/>
                  <a:gd name="T29" fmla="*/ 0 h 6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34" h="669">
                    <a:moveTo>
                      <a:pt x="217" y="0"/>
                    </a:moveTo>
                    <a:cubicBezTo>
                      <a:pt x="97" y="0"/>
                      <a:pt x="0" y="115"/>
                      <a:pt x="0" y="256"/>
                    </a:cubicBezTo>
                    <a:cubicBezTo>
                      <a:pt x="0" y="664"/>
                      <a:pt x="0" y="664"/>
                      <a:pt x="0" y="664"/>
                    </a:cubicBezTo>
                    <a:cubicBezTo>
                      <a:pt x="0" y="666"/>
                      <a:pt x="0" y="667"/>
                      <a:pt x="0" y="669"/>
                    </a:cubicBezTo>
                    <a:cubicBezTo>
                      <a:pt x="6" y="669"/>
                      <a:pt x="6" y="669"/>
                      <a:pt x="6" y="669"/>
                    </a:cubicBezTo>
                    <a:cubicBezTo>
                      <a:pt x="6" y="667"/>
                      <a:pt x="6" y="666"/>
                      <a:pt x="6" y="664"/>
                    </a:cubicBezTo>
                    <a:cubicBezTo>
                      <a:pt x="6" y="256"/>
                      <a:pt x="6" y="256"/>
                      <a:pt x="6" y="256"/>
                    </a:cubicBezTo>
                    <a:cubicBezTo>
                      <a:pt x="6" y="118"/>
                      <a:pt x="101" y="6"/>
                      <a:pt x="217" y="6"/>
                    </a:cubicBezTo>
                    <a:cubicBezTo>
                      <a:pt x="333" y="6"/>
                      <a:pt x="428" y="118"/>
                      <a:pt x="428" y="256"/>
                    </a:cubicBezTo>
                    <a:cubicBezTo>
                      <a:pt x="428" y="664"/>
                      <a:pt x="428" y="664"/>
                      <a:pt x="428" y="664"/>
                    </a:cubicBezTo>
                    <a:cubicBezTo>
                      <a:pt x="428" y="666"/>
                      <a:pt x="428" y="667"/>
                      <a:pt x="428" y="669"/>
                    </a:cubicBezTo>
                    <a:cubicBezTo>
                      <a:pt x="434" y="669"/>
                      <a:pt x="434" y="669"/>
                      <a:pt x="434" y="669"/>
                    </a:cubicBezTo>
                    <a:cubicBezTo>
                      <a:pt x="434" y="667"/>
                      <a:pt x="434" y="666"/>
                      <a:pt x="434" y="664"/>
                    </a:cubicBezTo>
                    <a:cubicBezTo>
                      <a:pt x="434" y="256"/>
                      <a:pt x="434" y="256"/>
                      <a:pt x="434" y="256"/>
                    </a:cubicBezTo>
                    <a:cubicBezTo>
                      <a:pt x="434" y="115"/>
                      <a:pt x="337" y="0"/>
                      <a:pt x="21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6554788" y="1622425"/>
                <a:ext cx="5068887" cy="5229225"/>
              </a:xfrm>
              <a:custGeom>
                <a:avLst/>
                <a:gdLst>
                  <a:gd name="T0" fmla="*/ 425 w 850"/>
                  <a:gd name="T1" fmla="*/ 0 h 877"/>
                  <a:gd name="T2" fmla="*/ 0 w 850"/>
                  <a:gd name="T3" fmla="*/ 464 h 877"/>
                  <a:gd name="T4" fmla="*/ 0 w 850"/>
                  <a:gd name="T5" fmla="*/ 872 h 877"/>
                  <a:gd name="T6" fmla="*/ 0 w 850"/>
                  <a:gd name="T7" fmla="*/ 877 h 877"/>
                  <a:gd name="T8" fmla="*/ 6 w 850"/>
                  <a:gd name="T9" fmla="*/ 877 h 877"/>
                  <a:gd name="T10" fmla="*/ 6 w 850"/>
                  <a:gd name="T11" fmla="*/ 872 h 877"/>
                  <a:gd name="T12" fmla="*/ 6 w 850"/>
                  <a:gd name="T13" fmla="*/ 464 h 877"/>
                  <a:gd name="T14" fmla="*/ 425 w 850"/>
                  <a:gd name="T15" fmla="*/ 6 h 877"/>
                  <a:gd name="T16" fmla="*/ 844 w 850"/>
                  <a:gd name="T17" fmla="*/ 464 h 877"/>
                  <a:gd name="T18" fmla="*/ 844 w 850"/>
                  <a:gd name="T19" fmla="*/ 872 h 877"/>
                  <a:gd name="T20" fmla="*/ 844 w 850"/>
                  <a:gd name="T21" fmla="*/ 877 h 877"/>
                  <a:gd name="T22" fmla="*/ 850 w 850"/>
                  <a:gd name="T23" fmla="*/ 877 h 877"/>
                  <a:gd name="T24" fmla="*/ 850 w 850"/>
                  <a:gd name="T25" fmla="*/ 872 h 877"/>
                  <a:gd name="T26" fmla="*/ 850 w 850"/>
                  <a:gd name="T27" fmla="*/ 464 h 877"/>
                  <a:gd name="T28" fmla="*/ 425 w 850"/>
                  <a:gd name="T2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50" h="877">
                    <a:moveTo>
                      <a:pt x="425" y="0"/>
                    </a:moveTo>
                    <a:cubicBezTo>
                      <a:pt x="191" y="0"/>
                      <a:pt x="0" y="208"/>
                      <a:pt x="0" y="464"/>
                    </a:cubicBezTo>
                    <a:cubicBezTo>
                      <a:pt x="0" y="872"/>
                      <a:pt x="0" y="872"/>
                      <a:pt x="0" y="872"/>
                    </a:cubicBezTo>
                    <a:cubicBezTo>
                      <a:pt x="0" y="873"/>
                      <a:pt x="0" y="875"/>
                      <a:pt x="0" y="877"/>
                    </a:cubicBezTo>
                    <a:cubicBezTo>
                      <a:pt x="6" y="877"/>
                      <a:pt x="6" y="877"/>
                      <a:pt x="6" y="877"/>
                    </a:cubicBezTo>
                    <a:cubicBezTo>
                      <a:pt x="6" y="875"/>
                      <a:pt x="6" y="873"/>
                      <a:pt x="6" y="872"/>
                    </a:cubicBezTo>
                    <a:cubicBezTo>
                      <a:pt x="6" y="464"/>
                      <a:pt x="6" y="464"/>
                      <a:pt x="6" y="464"/>
                    </a:cubicBezTo>
                    <a:cubicBezTo>
                      <a:pt x="6" y="212"/>
                      <a:pt x="194" y="6"/>
                      <a:pt x="425" y="6"/>
                    </a:cubicBezTo>
                    <a:cubicBezTo>
                      <a:pt x="656" y="6"/>
                      <a:pt x="844" y="212"/>
                      <a:pt x="844" y="464"/>
                    </a:cubicBezTo>
                    <a:cubicBezTo>
                      <a:pt x="844" y="872"/>
                      <a:pt x="844" y="872"/>
                      <a:pt x="844" y="872"/>
                    </a:cubicBezTo>
                    <a:cubicBezTo>
                      <a:pt x="844" y="874"/>
                      <a:pt x="844" y="875"/>
                      <a:pt x="844" y="877"/>
                    </a:cubicBezTo>
                    <a:cubicBezTo>
                      <a:pt x="850" y="877"/>
                      <a:pt x="850" y="877"/>
                      <a:pt x="850" y="877"/>
                    </a:cubicBezTo>
                    <a:cubicBezTo>
                      <a:pt x="850" y="875"/>
                      <a:pt x="850" y="874"/>
                      <a:pt x="850" y="872"/>
                    </a:cubicBezTo>
                    <a:cubicBezTo>
                      <a:pt x="850" y="464"/>
                      <a:pt x="850" y="464"/>
                      <a:pt x="850" y="464"/>
                    </a:cubicBezTo>
                    <a:cubicBezTo>
                      <a:pt x="850" y="208"/>
                      <a:pt x="659" y="0"/>
                      <a:pt x="4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7318375" y="3286125"/>
                <a:ext cx="231775" cy="369888"/>
              </a:xfrm>
              <a:custGeom>
                <a:avLst/>
                <a:gdLst>
                  <a:gd name="T0" fmla="*/ 25 w 39"/>
                  <a:gd name="T1" fmla="*/ 0 h 62"/>
                  <a:gd name="T2" fmla="*/ 0 w 39"/>
                  <a:gd name="T3" fmla="*/ 56 h 62"/>
                  <a:gd name="T4" fmla="*/ 0 w 39"/>
                  <a:gd name="T5" fmla="*/ 56 h 62"/>
                  <a:gd name="T6" fmla="*/ 0 w 39"/>
                  <a:gd name="T7" fmla="*/ 57 h 62"/>
                  <a:gd name="T8" fmla="*/ 15 w 39"/>
                  <a:gd name="T9" fmla="*/ 62 h 62"/>
                  <a:gd name="T10" fmla="*/ 39 w 39"/>
                  <a:gd name="T11" fmla="*/ 8 h 62"/>
                  <a:gd name="T12" fmla="*/ 39 w 39"/>
                  <a:gd name="T13" fmla="*/ 8 h 62"/>
                  <a:gd name="T14" fmla="*/ 39 w 39"/>
                  <a:gd name="T15" fmla="*/ 8 h 62"/>
                  <a:gd name="T16" fmla="*/ 25 w 39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62">
                    <a:moveTo>
                      <a:pt x="25" y="0"/>
                    </a:moveTo>
                    <a:cubicBezTo>
                      <a:pt x="15" y="18"/>
                      <a:pt x="7" y="37"/>
                      <a:pt x="0" y="56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6"/>
                      <a:pt x="0" y="56"/>
                      <a:pt x="0" y="57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21" y="44"/>
                      <a:pt x="30" y="26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9"/>
              <p:cNvSpPr>
                <a:spLocks/>
              </p:cNvSpPr>
              <p:nvPr/>
            </p:nvSpPr>
            <p:spPr bwMode="auto">
              <a:xfrm>
                <a:off x="7180263" y="5122863"/>
                <a:ext cx="95250" cy="363538"/>
              </a:xfrm>
              <a:custGeom>
                <a:avLst/>
                <a:gdLst>
                  <a:gd name="T0" fmla="*/ 60 w 60"/>
                  <a:gd name="T1" fmla="*/ 0 h 229"/>
                  <a:gd name="T2" fmla="*/ 0 w 60"/>
                  <a:gd name="T3" fmla="*/ 0 h 229"/>
                  <a:gd name="T4" fmla="*/ 0 w 60"/>
                  <a:gd name="T5" fmla="*/ 225 h 229"/>
                  <a:gd name="T6" fmla="*/ 0 w 60"/>
                  <a:gd name="T7" fmla="*/ 225 h 229"/>
                  <a:gd name="T8" fmla="*/ 0 w 60"/>
                  <a:gd name="T9" fmla="*/ 229 h 229"/>
                  <a:gd name="T10" fmla="*/ 60 w 60"/>
                  <a:gd name="T11" fmla="*/ 229 h 229"/>
                  <a:gd name="T12" fmla="*/ 60 w 60"/>
                  <a:gd name="T13" fmla="*/ 4 h 229"/>
                  <a:gd name="T14" fmla="*/ 60 w 60"/>
                  <a:gd name="T15" fmla="*/ 4 h 229"/>
                  <a:gd name="T16" fmla="*/ 60 w 60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29">
                    <a:moveTo>
                      <a:pt x="6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0" y="229"/>
                    </a:lnTo>
                    <a:lnTo>
                      <a:pt x="60" y="229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10"/>
              <p:cNvSpPr>
                <a:spLocks/>
              </p:cNvSpPr>
              <p:nvPr/>
            </p:nvSpPr>
            <p:spPr bwMode="auto">
              <a:xfrm>
                <a:off x="7180263" y="6053138"/>
                <a:ext cx="95250" cy="363538"/>
              </a:xfrm>
              <a:custGeom>
                <a:avLst/>
                <a:gdLst>
                  <a:gd name="T0" fmla="*/ 60 w 60"/>
                  <a:gd name="T1" fmla="*/ 0 h 229"/>
                  <a:gd name="T2" fmla="*/ 0 w 60"/>
                  <a:gd name="T3" fmla="*/ 0 h 229"/>
                  <a:gd name="T4" fmla="*/ 0 w 60"/>
                  <a:gd name="T5" fmla="*/ 225 h 229"/>
                  <a:gd name="T6" fmla="*/ 0 w 60"/>
                  <a:gd name="T7" fmla="*/ 225 h 229"/>
                  <a:gd name="T8" fmla="*/ 0 w 60"/>
                  <a:gd name="T9" fmla="*/ 229 h 229"/>
                  <a:gd name="T10" fmla="*/ 60 w 60"/>
                  <a:gd name="T11" fmla="*/ 229 h 229"/>
                  <a:gd name="T12" fmla="*/ 60 w 60"/>
                  <a:gd name="T13" fmla="*/ 4 h 229"/>
                  <a:gd name="T14" fmla="*/ 60 w 60"/>
                  <a:gd name="T15" fmla="*/ 4 h 229"/>
                  <a:gd name="T16" fmla="*/ 60 w 60"/>
                  <a:gd name="T17" fmla="*/ 0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29">
                    <a:moveTo>
                      <a:pt x="60" y="0"/>
                    </a:moveTo>
                    <a:lnTo>
                      <a:pt x="0" y="0"/>
                    </a:lnTo>
                    <a:lnTo>
                      <a:pt x="0" y="225"/>
                    </a:lnTo>
                    <a:lnTo>
                      <a:pt x="0" y="225"/>
                    </a:lnTo>
                    <a:lnTo>
                      <a:pt x="0" y="229"/>
                    </a:lnTo>
                    <a:lnTo>
                      <a:pt x="60" y="229"/>
                    </a:lnTo>
                    <a:lnTo>
                      <a:pt x="60" y="4"/>
                    </a:lnTo>
                    <a:lnTo>
                      <a:pt x="60" y="4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7812088" y="2582863"/>
                <a:ext cx="334962" cy="303213"/>
              </a:xfrm>
              <a:custGeom>
                <a:avLst/>
                <a:gdLst>
                  <a:gd name="T0" fmla="*/ 11 w 56"/>
                  <a:gd name="T1" fmla="*/ 51 h 51"/>
                  <a:gd name="T2" fmla="*/ 56 w 56"/>
                  <a:gd name="T3" fmla="*/ 13 h 51"/>
                  <a:gd name="T4" fmla="*/ 56 w 56"/>
                  <a:gd name="T5" fmla="*/ 13 h 51"/>
                  <a:gd name="T6" fmla="*/ 56 w 56"/>
                  <a:gd name="T7" fmla="*/ 13 h 51"/>
                  <a:gd name="T8" fmla="*/ 47 w 56"/>
                  <a:gd name="T9" fmla="*/ 0 h 51"/>
                  <a:gd name="T10" fmla="*/ 0 w 56"/>
                  <a:gd name="T11" fmla="*/ 39 h 51"/>
                  <a:gd name="T12" fmla="*/ 0 w 56"/>
                  <a:gd name="T13" fmla="*/ 39 h 51"/>
                  <a:gd name="T14" fmla="*/ 0 w 56"/>
                  <a:gd name="T15" fmla="*/ 40 h 51"/>
                  <a:gd name="T16" fmla="*/ 11 w 56"/>
                  <a:gd name="T1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1">
                    <a:moveTo>
                      <a:pt x="11" y="51"/>
                    </a:moveTo>
                    <a:cubicBezTo>
                      <a:pt x="25" y="37"/>
                      <a:pt x="40" y="24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0" y="11"/>
                      <a:pt x="15" y="25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0"/>
                      <a:pt x="0" y="40"/>
                      <a:pt x="0" y="40"/>
                    </a:cubicBezTo>
                    <a:lnTo>
                      <a:pt x="11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/>
              <p:cNvSpPr>
                <a:spLocks/>
              </p:cNvSpPr>
              <p:nvPr/>
            </p:nvSpPr>
            <p:spPr bwMode="auto">
              <a:xfrm>
                <a:off x="7180263" y="4186238"/>
                <a:ext cx="107950" cy="369888"/>
              </a:xfrm>
              <a:custGeom>
                <a:avLst/>
                <a:gdLst>
                  <a:gd name="T0" fmla="*/ 18 w 18"/>
                  <a:gd name="T1" fmla="*/ 2 h 62"/>
                  <a:gd name="T2" fmla="*/ 2 w 18"/>
                  <a:gd name="T3" fmla="*/ 0 h 62"/>
                  <a:gd name="T4" fmla="*/ 0 w 18"/>
                  <a:gd name="T5" fmla="*/ 40 h 62"/>
                  <a:gd name="T6" fmla="*/ 0 w 18"/>
                  <a:gd name="T7" fmla="*/ 61 h 62"/>
                  <a:gd name="T8" fmla="*/ 0 w 18"/>
                  <a:gd name="T9" fmla="*/ 61 h 62"/>
                  <a:gd name="T10" fmla="*/ 0 w 18"/>
                  <a:gd name="T11" fmla="*/ 62 h 62"/>
                  <a:gd name="T12" fmla="*/ 16 w 18"/>
                  <a:gd name="T13" fmla="*/ 62 h 62"/>
                  <a:gd name="T14" fmla="*/ 16 w 18"/>
                  <a:gd name="T15" fmla="*/ 40 h 62"/>
                  <a:gd name="T16" fmla="*/ 18 w 18"/>
                  <a:gd name="T17" fmla="*/ 3 h 62"/>
                  <a:gd name="T18" fmla="*/ 17 w 18"/>
                  <a:gd name="T19" fmla="*/ 3 h 62"/>
                  <a:gd name="T20" fmla="*/ 18 w 18"/>
                  <a:gd name="T21" fmla="*/ 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62">
                    <a:moveTo>
                      <a:pt x="18" y="2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13"/>
                      <a:pt x="0" y="27"/>
                      <a:pt x="0" y="4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27"/>
                      <a:pt x="17" y="15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2"/>
                      <a:pt x="18" y="2"/>
                      <a:pt x="18" y="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/>
              <p:cNvSpPr>
                <a:spLocks/>
              </p:cNvSpPr>
              <p:nvPr/>
            </p:nvSpPr>
            <p:spPr bwMode="auto">
              <a:xfrm>
                <a:off x="9536113" y="2301875"/>
                <a:ext cx="369887" cy="214313"/>
              </a:xfrm>
              <a:custGeom>
                <a:avLst/>
                <a:gdLst>
                  <a:gd name="T0" fmla="*/ 55 w 62"/>
                  <a:gd name="T1" fmla="*/ 36 h 36"/>
                  <a:gd name="T2" fmla="*/ 62 w 62"/>
                  <a:gd name="T3" fmla="*/ 22 h 36"/>
                  <a:gd name="T4" fmla="*/ 4 w 62"/>
                  <a:gd name="T5" fmla="*/ 0 h 36"/>
                  <a:gd name="T6" fmla="*/ 4 w 62"/>
                  <a:gd name="T7" fmla="*/ 0 h 36"/>
                  <a:gd name="T8" fmla="*/ 4 w 62"/>
                  <a:gd name="T9" fmla="*/ 0 h 36"/>
                  <a:gd name="T10" fmla="*/ 0 w 62"/>
                  <a:gd name="T11" fmla="*/ 16 h 36"/>
                  <a:gd name="T12" fmla="*/ 54 w 62"/>
                  <a:gd name="T13" fmla="*/ 36 h 36"/>
                  <a:gd name="T14" fmla="*/ 54 w 62"/>
                  <a:gd name="T15" fmla="*/ 36 h 36"/>
                  <a:gd name="T16" fmla="*/ 55 w 62"/>
                  <a:gd name="T17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2" h="36">
                    <a:moveTo>
                      <a:pt x="55" y="36"/>
                    </a:moveTo>
                    <a:cubicBezTo>
                      <a:pt x="62" y="22"/>
                      <a:pt x="62" y="22"/>
                      <a:pt x="62" y="22"/>
                    </a:cubicBezTo>
                    <a:cubicBezTo>
                      <a:pt x="43" y="13"/>
                      <a:pt x="24" y="5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8" y="21"/>
                      <a:pt x="37" y="27"/>
                      <a:pt x="54" y="36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0972800" y="5408613"/>
                <a:ext cx="96837" cy="357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0972800" y="4478338"/>
                <a:ext cx="96837" cy="3571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10972800" y="6338888"/>
                <a:ext cx="96837" cy="406400"/>
              </a:xfrm>
              <a:custGeom>
                <a:avLst/>
                <a:gdLst>
                  <a:gd name="T0" fmla="*/ 0 w 61"/>
                  <a:gd name="T1" fmla="*/ 225 h 256"/>
                  <a:gd name="T2" fmla="*/ 30 w 61"/>
                  <a:gd name="T3" fmla="*/ 225 h 256"/>
                  <a:gd name="T4" fmla="*/ 30 w 61"/>
                  <a:gd name="T5" fmla="*/ 256 h 256"/>
                  <a:gd name="T6" fmla="*/ 61 w 61"/>
                  <a:gd name="T7" fmla="*/ 256 h 256"/>
                  <a:gd name="T8" fmla="*/ 61 w 61"/>
                  <a:gd name="T9" fmla="*/ 0 h 256"/>
                  <a:gd name="T10" fmla="*/ 0 w 61"/>
                  <a:gd name="T11" fmla="*/ 0 h 256"/>
                  <a:gd name="T12" fmla="*/ 0 w 61"/>
                  <a:gd name="T13" fmla="*/ 225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256">
                    <a:moveTo>
                      <a:pt x="0" y="225"/>
                    </a:moveTo>
                    <a:lnTo>
                      <a:pt x="30" y="225"/>
                    </a:lnTo>
                    <a:lnTo>
                      <a:pt x="30" y="256"/>
                    </a:lnTo>
                    <a:lnTo>
                      <a:pt x="61" y="256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2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7"/>
              <p:cNvSpPr>
                <a:spLocks/>
              </p:cNvSpPr>
              <p:nvPr/>
            </p:nvSpPr>
            <p:spPr bwMode="auto">
              <a:xfrm>
                <a:off x="10812463" y="3554413"/>
                <a:ext cx="196850" cy="369888"/>
              </a:xfrm>
              <a:custGeom>
                <a:avLst/>
                <a:gdLst>
                  <a:gd name="T0" fmla="*/ 16 w 33"/>
                  <a:gd name="T1" fmla="*/ 0 h 62"/>
                  <a:gd name="T2" fmla="*/ 15 w 33"/>
                  <a:gd name="T3" fmla="*/ 0 h 62"/>
                  <a:gd name="T4" fmla="*/ 15 w 33"/>
                  <a:gd name="T5" fmla="*/ 0 h 62"/>
                  <a:gd name="T6" fmla="*/ 0 w 33"/>
                  <a:gd name="T7" fmla="*/ 6 h 62"/>
                  <a:gd name="T8" fmla="*/ 18 w 33"/>
                  <a:gd name="T9" fmla="*/ 62 h 62"/>
                  <a:gd name="T10" fmla="*/ 18 w 33"/>
                  <a:gd name="T11" fmla="*/ 62 h 62"/>
                  <a:gd name="T12" fmla="*/ 18 w 33"/>
                  <a:gd name="T13" fmla="*/ 62 h 62"/>
                  <a:gd name="T14" fmla="*/ 33 w 33"/>
                  <a:gd name="T15" fmla="*/ 58 h 62"/>
                  <a:gd name="T16" fmla="*/ 16 w 33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62">
                    <a:moveTo>
                      <a:pt x="16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8" y="24"/>
                      <a:pt x="13" y="42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29" y="38"/>
                      <a:pt x="23" y="19"/>
                      <a:pt x="1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8"/>
              <p:cNvSpPr>
                <a:spLocks/>
              </p:cNvSpPr>
              <p:nvPr/>
            </p:nvSpPr>
            <p:spPr bwMode="auto">
              <a:xfrm>
                <a:off x="8612188" y="2254250"/>
                <a:ext cx="374650" cy="160338"/>
              </a:xfrm>
              <a:custGeom>
                <a:avLst/>
                <a:gdLst>
                  <a:gd name="T0" fmla="*/ 5 w 63"/>
                  <a:gd name="T1" fmla="*/ 27 h 27"/>
                  <a:gd name="T2" fmla="*/ 62 w 63"/>
                  <a:gd name="T3" fmla="*/ 16 h 27"/>
                  <a:gd name="T4" fmla="*/ 62 w 63"/>
                  <a:gd name="T5" fmla="*/ 16 h 27"/>
                  <a:gd name="T6" fmla="*/ 63 w 63"/>
                  <a:gd name="T7" fmla="*/ 16 h 27"/>
                  <a:gd name="T8" fmla="*/ 61 w 63"/>
                  <a:gd name="T9" fmla="*/ 0 h 27"/>
                  <a:gd name="T10" fmla="*/ 1 w 63"/>
                  <a:gd name="T11" fmla="*/ 11 h 27"/>
                  <a:gd name="T12" fmla="*/ 1 w 63"/>
                  <a:gd name="T13" fmla="*/ 12 h 27"/>
                  <a:gd name="T14" fmla="*/ 0 w 63"/>
                  <a:gd name="T15" fmla="*/ 12 h 27"/>
                  <a:gd name="T16" fmla="*/ 5 w 63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27">
                    <a:moveTo>
                      <a:pt x="5" y="27"/>
                    </a:moveTo>
                    <a:cubicBezTo>
                      <a:pt x="24" y="21"/>
                      <a:pt x="43" y="18"/>
                      <a:pt x="62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2" y="16"/>
                      <a:pt x="63" y="16"/>
                      <a:pt x="63" y="16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41" y="2"/>
                      <a:pt x="21" y="5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1" y="12"/>
                      <a:pt x="0" y="12"/>
                    </a:cubicBezTo>
                    <a:lnTo>
                      <a:pt x="5" y="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10317163" y="2767013"/>
                <a:ext cx="311150" cy="333375"/>
              </a:xfrm>
              <a:custGeom>
                <a:avLst/>
                <a:gdLst>
                  <a:gd name="T0" fmla="*/ 11 w 52"/>
                  <a:gd name="T1" fmla="*/ 0 h 56"/>
                  <a:gd name="T2" fmla="*/ 11 w 52"/>
                  <a:gd name="T3" fmla="*/ 0 h 56"/>
                  <a:gd name="T4" fmla="*/ 11 w 52"/>
                  <a:gd name="T5" fmla="*/ 0 h 56"/>
                  <a:gd name="T6" fmla="*/ 0 w 52"/>
                  <a:gd name="T7" fmla="*/ 12 h 56"/>
                  <a:gd name="T8" fmla="*/ 38 w 52"/>
                  <a:gd name="T9" fmla="*/ 55 h 56"/>
                  <a:gd name="T10" fmla="*/ 39 w 52"/>
                  <a:gd name="T11" fmla="*/ 55 h 56"/>
                  <a:gd name="T12" fmla="*/ 39 w 52"/>
                  <a:gd name="T13" fmla="*/ 56 h 56"/>
                  <a:gd name="T14" fmla="*/ 52 w 52"/>
                  <a:gd name="T15" fmla="*/ 46 h 56"/>
                  <a:gd name="T16" fmla="*/ 11 w 52"/>
                  <a:gd name="T1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6">
                    <a:moveTo>
                      <a:pt x="11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4" y="25"/>
                      <a:pt x="27" y="40"/>
                      <a:pt x="38" y="55"/>
                    </a:cubicBez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55"/>
                      <a:pt x="39" y="55"/>
                      <a:pt x="39" y="5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39" y="29"/>
                      <a:pt x="26" y="14"/>
                      <a:pt x="1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6740250" y="1031799"/>
            <a:ext cx="2918737" cy="2915672"/>
            <a:chOff x="8118476" y="3602038"/>
            <a:chExt cx="1511300" cy="1509713"/>
          </a:xfrm>
        </p:grpSpPr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8118476" y="3602038"/>
              <a:ext cx="1511300" cy="1509713"/>
            </a:xfrm>
            <a:custGeom>
              <a:avLst/>
              <a:gdLst>
                <a:gd name="T0" fmla="*/ 385 w 402"/>
                <a:gd name="T1" fmla="*/ 170 h 401"/>
                <a:gd name="T2" fmla="*/ 385 w 402"/>
                <a:gd name="T3" fmla="*/ 230 h 401"/>
                <a:gd name="T4" fmla="*/ 231 w 402"/>
                <a:gd name="T5" fmla="*/ 384 h 401"/>
                <a:gd name="T6" fmla="*/ 171 w 402"/>
                <a:gd name="T7" fmla="*/ 384 h 401"/>
                <a:gd name="T8" fmla="*/ 17 w 402"/>
                <a:gd name="T9" fmla="*/ 230 h 401"/>
                <a:gd name="T10" fmla="*/ 17 w 402"/>
                <a:gd name="T11" fmla="*/ 170 h 401"/>
                <a:gd name="T12" fmla="*/ 171 w 402"/>
                <a:gd name="T13" fmla="*/ 16 h 401"/>
                <a:gd name="T14" fmla="*/ 231 w 402"/>
                <a:gd name="T15" fmla="*/ 16 h 401"/>
                <a:gd name="T16" fmla="*/ 385 w 402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0"/>
                  </a:moveTo>
                  <a:cubicBezTo>
                    <a:pt x="402" y="187"/>
                    <a:pt x="402" y="214"/>
                    <a:pt x="385" y="230"/>
                  </a:cubicBezTo>
                  <a:cubicBezTo>
                    <a:pt x="231" y="384"/>
                    <a:pt x="231" y="384"/>
                    <a:pt x="231" y="384"/>
                  </a:cubicBezTo>
                  <a:cubicBezTo>
                    <a:pt x="215" y="401"/>
                    <a:pt x="188" y="401"/>
                    <a:pt x="171" y="384"/>
                  </a:cubicBezTo>
                  <a:cubicBezTo>
                    <a:pt x="17" y="230"/>
                    <a:pt x="17" y="230"/>
                    <a:pt x="17" y="230"/>
                  </a:cubicBezTo>
                  <a:cubicBezTo>
                    <a:pt x="0" y="214"/>
                    <a:pt x="0" y="187"/>
                    <a:pt x="17" y="170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88" y="0"/>
                    <a:pt x="215" y="0"/>
                    <a:pt x="231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9"/>
            <p:cNvSpPr>
              <a:spLocks noEditPoints="1"/>
            </p:cNvSpPr>
            <p:nvPr/>
          </p:nvSpPr>
          <p:spPr bwMode="auto">
            <a:xfrm>
              <a:off x="8261351" y="3744913"/>
              <a:ext cx="1225550" cy="1223963"/>
            </a:xfrm>
            <a:custGeom>
              <a:avLst/>
              <a:gdLst>
                <a:gd name="T0" fmla="*/ 323 w 326"/>
                <a:gd name="T1" fmla="*/ 156 h 325"/>
                <a:gd name="T2" fmla="*/ 169 w 326"/>
                <a:gd name="T3" fmla="*/ 2 h 325"/>
                <a:gd name="T4" fmla="*/ 163 w 326"/>
                <a:gd name="T5" fmla="*/ 0 h 325"/>
                <a:gd name="T6" fmla="*/ 157 w 326"/>
                <a:gd name="T7" fmla="*/ 2 h 325"/>
                <a:gd name="T8" fmla="*/ 3 w 326"/>
                <a:gd name="T9" fmla="*/ 156 h 325"/>
                <a:gd name="T10" fmla="*/ 0 w 326"/>
                <a:gd name="T11" fmla="*/ 162 h 325"/>
                <a:gd name="T12" fmla="*/ 3 w 326"/>
                <a:gd name="T13" fmla="*/ 169 h 325"/>
                <a:gd name="T14" fmla="*/ 157 w 326"/>
                <a:gd name="T15" fmla="*/ 323 h 325"/>
                <a:gd name="T16" fmla="*/ 163 w 326"/>
                <a:gd name="T17" fmla="*/ 325 h 325"/>
                <a:gd name="T18" fmla="*/ 169 w 326"/>
                <a:gd name="T19" fmla="*/ 323 h 325"/>
                <a:gd name="T20" fmla="*/ 323 w 326"/>
                <a:gd name="T21" fmla="*/ 168 h 325"/>
                <a:gd name="T22" fmla="*/ 326 w 326"/>
                <a:gd name="T23" fmla="*/ 162 h 325"/>
                <a:gd name="T24" fmla="*/ 323 w 326"/>
                <a:gd name="T25" fmla="*/ 156 h 325"/>
                <a:gd name="T26" fmla="*/ 306 w 326"/>
                <a:gd name="T27" fmla="*/ 168 h 325"/>
                <a:gd name="T28" fmla="*/ 169 w 326"/>
                <a:gd name="T29" fmla="*/ 306 h 325"/>
                <a:gd name="T30" fmla="*/ 163 w 326"/>
                <a:gd name="T31" fmla="*/ 308 h 325"/>
                <a:gd name="T32" fmla="*/ 158 w 326"/>
                <a:gd name="T33" fmla="*/ 306 h 325"/>
                <a:gd name="T34" fmla="*/ 20 w 326"/>
                <a:gd name="T35" fmla="*/ 168 h 325"/>
                <a:gd name="T36" fmla="*/ 18 w 326"/>
                <a:gd name="T37" fmla="*/ 162 h 325"/>
                <a:gd name="T38" fmla="*/ 20 w 326"/>
                <a:gd name="T39" fmla="*/ 157 h 325"/>
                <a:gd name="T40" fmla="*/ 158 w 326"/>
                <a:gd name="T41" fmla="*/ 19 h 325"/>
                <a:gd name="T42" fmla="*/ 163 w 326"/>
                <a:gd name="T43" fmla="*/ 17 h 325"/>
                <a:gd name="T44" fmla="*/ 169 w 326"/>
                <a:gd name="T45" fmla="*/ 19 h 325"/>
                <a:gd name="T46" fmla="*/ 306 w 326"/>
                <a:gd name="T47" fmla="*/ 157 h 325"/>
                <a:gd name="T48" fmla="*/ 309 w 326"/>
                <a:gd name="T49" fmla="*/ 162 h 325"/>
                <a:gd name="T50" fmla="*/ 306 w 326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8"/>
                    <a:pt x="0" y="160"/>
                    <a:pt x="0" y="162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5"/>
                    <a:pt x="163" y="325"/>
                  </a:cubicBezTo>
                  <a:cubicBezTo>
                    <a:pt x="164" y="325"/>
                    <a:pt x="167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6" y="166"/>
                    <a:pt x="326" y="164"/>
                    <a:pt x="326" y="162"/>
                  </a:cubicBezTo>
                  <a:cubicBezTo>
                    <a:pt x="326" y="161"/>
                    <a:pt x="326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9" y="306"/>
                    <a:pt x="169" y="306"/>
                    <a:pt x="169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8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6"/>
                    <a:pt x="18" y="164"/>
                    <a:pt x="18" y="162"/>
                  </a:cubicBezTo>
                  <a:cubicBezTo>
                    <a:pt x="18" y="160"/>
                    <a:pt x="18" y="158"/>
                    <a:pt x="20" y="157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9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2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8655051" y="4032250"/>
              <a:ext cx="508000" cy="579438"/>
            </a:xfrm>
            <a:custGeom>
              <a:avLst/>
              <a:gdLst>
                <a:gd name="T0" fmla="*/ 117 w 135"/>
                <a:gd name="T1" fmla="*/ 85 h 154"/>
                <a:gd name="T2" fmla="*/ 117 w 135"/>
                <a:gd name="T3" fmla="*/ 55 h 154"/>
                <a:gd name="T4" fmla="*/ 62 w 135"/>
                <a:gd name="T5" fmla="*/ 0 h 154"/>
                <a:gd name="T6" fmla="*/ 55 w 135"/>
                <a:gd name="T7" fmla="*/ 0 h 154"/>
                <a:gd name="T8" fmla="*/ 0 w 135"/>
                <a:gd name="T9" fmla="*/ 55 h 154"/>
                <a:gd name="T10" fmla="*/ 0 w 135"/>
                <a:gd name="T11" fmla="*/ 154 h 154"/>
                <a:gd name="T12" fmla="*/ 31 w 135"/>
                <a:gd name="T13" fmla="*/ 154 h 154"/>
                <a:gd name="T14" fmla="*/ 31 w 135"/>
                <a:gd name="T15" fmla="*/ 55 h 154"/>
                <a:gd name="T16" fmla="*/ 55 w 135"/>
                <a:gd name="T17" fmla="*/ 31 h 154"/>
                <a:gd name="T18" fmla="*/ 62 w 135"/>
                <a:gd name="T19" fmla="*/ 31 h 154"/>
                <a:gd name="T20" fmla="*/ 86 w 135"/>
                <a:gd name="T21" fmla="*/ 55 h 154"/>
                <a:gd name="T22" fmla="*/ 86 w 135"/>
                <a:gd name="T23" fmla="*/ 85 h 154"/>
                <a:gd name="T24" fmla="*/ 69 w 135"/>
                <a:gd name="T25" fmla="*/ 85 h 154"/>
                <a:gd name="T26" fmla="*/ 102 w 135"/>
                <a:gd name="T27" fmla="*/ 130 h 154"/>
                <a:gd name="T28" fmla="*/ 135 w 135"/>
                <a:gd name="T29" fmla="*/ 85 h 154"/>
                <a:gd name="T30" fmla="*/ 117 w 13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54">
                  <a:moveTo>
                    <a:pt x="117" y="85"/>
                  </a:moveTo>
                  <a:cubicBezTo>
                    <a:pt x="117" y="55"/>
                    <a:pt x="117" y="55"/>
                    <a:pt x="117" y="55"/>
                  </a:cubicBezTo>
                  <a:cubicBezTo>
                    <a:pt x="117" y="25"/>
                    <a:pt x="9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6" y="31"/>
                    <a:pt x="86" y="42"/>
                    <a:pt x="86" y="5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35" y="85"/>
                    <a:pt x="135" y="85"/>
                    <a:pt x="135" y="85"/>
                  </a:cubicBezTo>
                  <a:lnTo>
                    <a:pt x="117" y="85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38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Fully-Editable </a:t>
            </a:r>
            <a:r>
              <a:rPr lang="en-US" dirty="0"/>
              <a:t>Road Signs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8" y="4719637"/>
            <a:ext cx="12188825" cy="23669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938" y="4926013"/>
            <a:ext cx="12188825" cy="1944687"/>
            <a:chOff x="7938" y="4926013"/>
            <a:chExt cx="12188825" cy="1944687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44525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952625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259138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565650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872163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7178675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8486775" y="5830888"/>
              <a:ext cx="501650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793288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11099800" y="5830888"/>
              <a:ext cx="503238" cy="134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7938" y="6819900"/>
              <a:ext cx="1218882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16"/>
            <p:cNvSpPr>
              <a:spLocks noChangeArrowheads="1"/>
            </p:cNvSpPr>
            <p:nvPr/>
          </p:nvSpPr>
          <p:spPr bwMode="auto">
            <a:xfrm>
              <a:off x="7938" y="4926013"/>
              <a:ext cx="12188825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9947700" y="2858293"/>
            <a:ext cx="185312" cy="185181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896144" y="1109705"/>
            <a:ext cx="1989348" cy="1989348"/>
            <a:chOff x="6456363" y="1890712"/>
            <a:chExt cx="1508125" cy="1508125"/>
          </a:xfrm>
        </p:grpSpPr>
        <p:sp>
          <p:nvSpPr>
            <p:cNvPr id="110" name="Freeform 23"/>
            <p:cNvSpPr>
              <a:spLocks/>
            </p:cNvSpPr>
            <p:nvPr/>
          </p:nvSpPr>
          <p:spPr bwMode="auto">
            <a:xfrm>
              <a:off x="6456363" y="1890712"/>
              <a:ext cx="1508125" cy="1508125"/>
            </a:xfrm>
            <a:custGeom>
              <a:avLst/>
              <a:gdLst>
                <a:gd name="T0" fmla="*/ 385 w 401"/>
                <a:gd name="T1" fmla="*/ 171 h 401"/>
                <a:gd name="T2" fmla="*/ 385 w 401"/>
                <a:gd name="T3" fmla="*/ 231 h 401"/>
                <a:gd name="T4" fmla="*/ 230 w 401"/>
                <a:gd name="T5" fmla="*/ 385 h 401"/>
                <a:gd name="T6" fmla="*/ 170 w 401"/>
                <a:gd name="T7" fmla="*/ 385 h 401"/>
                <a:gd name="T8" fmla="*/ 16 w 401"/>
                <a:gd name="T9" fmla="*/ 231 h 401"/>
                <a:gd name="T10" fmla="*/ 16 w 401"/>
                <a:gd name="T11" fmla="*/ 171 h 401"/>
                <a:gd name="T12" fmla="*/ 170 w 401"/>
                <a:gd name="T13" fmla="*/ 17 h 401"/>
                <a:gd name="T14" fmla="*/ 230 w 401"/>
                <a:gd name="T15" fmla="*/ 17 h 401"/>
                <a:gd name="T16" fmla="*/ 385 w 401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5" y="171"/>
                  </a:moveTo>
                  <a:cubicBezTo>
                    <a:pt x="401" y="187"/>
                    <a:pt x="401" y="214"/>
                    <a:pt x="385" y="231"/>
                  </a:cubicBezTo>
                  <a:cubicBezTo>
                    <a:pt x="230" y="385"/>
                    <a:pt x="230" y="385"/>
                    <a:pt x="230" y="385"/>
                  </a:cubicBezTo>
                  <a:cubicBezTo>
                    <a:pt x="214" y="401"/>
                    <a:pt x="187" y="401"/>
                    <a:pt x="170" y="385"/>
                  </a:cubicBezTo>
                  <a:cubicBezTo>
                    <a:pt x="16" y="231"/>
                    <a:pt x="16" y="231"/>
                    <a:pt x="16" y="231"/>
                  </a:cubicBezTo>
                  <a:cubicBezTo>
                    <a:pt x="0" y="214"/>
                    <a:pt x="0" y="187"/>
                    <a:pt x="16" y="171"/>
                  </a:cubicBezTo>
                  <a:cubicBezTo>
                    <a:pt x="170" y="17"/>
                    <a:pt x="170" y="17"/>
                    <a:pt x="170" y="17"/>
                  </a:cubicBezTo>
                  <a:cubicBezTo>
                    <a:pt x="187" y="0"/>
                    <a:pt x="214" y="0"/>
                    <a:pt x="230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24"/>
            <p:cNvSpPr>
              <a:spLocks noEditPoints="1"/>
            </p:cNvSpPr>
            <p:nvPr/>
          </p:nvSpPr>
          <p:spPr bwMode="auto">
            <a:xfrm>
              <a:off x="6599238" y="2033588"/>
              <a:ext cx="1222375" cy="1227138"/>
            </a:xfrm>
            <a:custGeom>
              <a:avLst/>
              <a:gdLst>
                <a:gd name="T0" fmla="*/ 323 w 325"/>
                <a:gd name="T1" fmla="*/ 157 h 326"/>
                <a:gd name="T2" fmla="*/ 169 w 325"/>
                <a:gd name="T3" fmla="*/ 2 h 326"/>
                <a:gd name="T4" fmla="*/ 162 w 325"/>
                <a:gd name="T5" fmla="*/ 0 h 326"/>
                <a:gd name="T6" fmla="*/ 156 w 325"/>
                <a:gd name="T7" fmla="*/ 2 h 326"/>
                <a:gd name="T8" fmla="*/ 2 w 325"/>
                <a:gd name="T9" fmla="*/ 157 h 326"/>
                <a:gd name="T10" fmla="*/ 0 w 325"/>
                <a:gd name="T11" fmla="*/ 163 h 326"/>
                <a:gd name="T12" fmla="*/ 2 w 325"/>
                <a:gd name="T13" fmla="*/ 169 h 326"/>
                <a:gd name="T14" fmla="*/ 156 w 325"/>
                <a:gd name="T15" fmla="*/ 323 h 326"/>
                <a:gd name="T16" fmla="*/ 162 w 325"/>
                <a:gd name="T17" fmla="*/ 326 h 326"/>
                <a:gd name="T18" fmla="*/ 169 w 325"/>
                <a:gd name="T19" fmla="*/ 323 h 326"/>
                <a:gd name="T20" fmla="*/ 323 w 325"/>
                <a:gd name="T21" fmla="*/ 169 h 326"/>
                <a:gd name="T22" fmla="*/ 325 w 325"/>
                <a:gd name="T23" fmla="*/ 163 h 326"/>
                <a:gd name="T24" fmla="*/ 323 w 325"/>
                <a:gd name="T25" fmla="*/ 157 h 326"/>
                <a:gd name="T26" fmla="*/ 306 w 325"/>
                <a:gd name="T27" fmla="*/ 168 h 326"/>
                <a:gd name="T28" fmla="*/ 168 w 325"/>
                <a:gd name="T29" fmla="*/ 306 h 326"/>
                <a:gd name="T30" fmla="*/ 162 w 325"/>
                <a:gd name="T31" fmla="*/ 308 h 326"/>
                <a:gd name="T32" fmla="*/ 157 w 325"/>
                <a:gd name="T33" fmla="*/ 306 h 326"/>
                <a:gd name="T34" fmla="*/ 19 w 325"/>
                <a:gd name="T35" fmla="*/ 168 h 326"/>
                <a:gd name="T36" fmla="*/ 17 w 325"/>
                <a:gd name="T37" fmla="*/ 163 h 326"/>
                <a:gd name="T38" fmla="*/ 19 w 325"/>
                <a:gd name="T39" fmla="*/ 157 h 326"/>
                <a:gd name="T40" fmla="*/ 157 w 325"/>
                <a:gd name="T41" fmla="*/ 19 h 326"/>
                <a:gd name="T42" fmla="*/ 162 w 325"/>
                <a:gd name="T43" fmla="*/ 17 h 326"/>
                <a:gd name="T44" fmla="*/ 168 w 325"/>
                <a:gd name="T45" fmla="*/ 19 h 326"/>
                <a:gd name="T46" fmla="*/ 306 w 325"/>
                <a:gd name="T47" fmla="*/ 157 h 326"/>
                <a:gd name="T48" fmla="*/ 308 w 325"/>
                <a:gd name="T49" fmla="*/ 163 h 326"/>
                <a:gd name="T50" fmla="*/ 306 w 325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7"/>
                    <a:pt x="2" y="157"/>
                    <a:pt x="2" y="157"/>
                  </a:cubicBezTo>
                  <a:cubicBezTo>
                    <a:pt x="0" y="158"/>
                    <a:pt x="0" y="160"/>
                    <a:pt x="0" y="163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6"/>
                    <a:pt x="162" y="326"/>
                  </a:cubicBezTo>
                  <a:cubicBezTo>
                    <a:pt x="164" y="326"/>
                    <a:pt x="166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5" y="164"/>
                    <a:pt x="325" y="163"/>
                  </a:cubicBezTo>
                  <a:cubicBezTo>
                    <a:pt x="325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3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27"/>
            <p:cNvSpPr>
              <a:spLocks/>
            </p:cNvSpPr>
            <p:nvPr/>
          </p:nvSpPr>
          <p:spPr bwMode="auto">
            <a:xfrm>
              <a:off x="6915151" y="2390775"/>
              <a:ext cx="485775" cy="541338"/>
            </a:xfrm>
            <a:custGeom>
              <a:avLst/>
              <a:gdLst>
                <a:gd name="T0" fmla="*/ 116 w 129"/>
                <a:gd name="T1" fmla="*/ 20 h 144"/>
                <a:gd name="T2" fmla="*/ 45 w 129"/>
                <a:gd name="T3" fmla="*/ 20 h 144"/>
                <a:gd name="T4" fmla="*/ 45 w 129"/>
                <a:gd name="T5" fmla="*/ 0 h 144"/>
                <a:gd name="T6" fmla="*/ 0 w 129"/>
                <a:gd name="T7" fmla="*/ 33 h 144"/>
                <a:gd name="T8" fmla="*/ 45 w 129"/>
                <a:gd name="T9" fmla="*/ 66 h 144"/>
                <a:gd name="T10" fmla="*/ 45 w 129"/>
                <a:gd name="T11" fmla="*/ 45 h 144"/>
                <a:gd name="T12" fmla="*/ 104 w 129"/>
                <a:gd name="T13" fmla="*/ 45 h 144"/>
                <a:gd name="T14" fmla="*/ 104 w 129"/>
                <a:gd name="T15" fmla="*/ 144 h 144"/>
                <a:gd name="T16" fmla="*/ 129 w 129"/>
                <a:gd name="T17" fmla="*/ 144 h 144"/>
                <a:gd name="T18" fmla="*/ 129 w 129"/>
                <a:gd name="T19" fmla="*/ 33 h 144"/>
                <a:gd name="T20" fmla="*/ 116 w 129"/>
                <a:gd name="T21" fmla="*/ 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44">
                  <a:moveTo>
                    <a:pt x="116" y="20"/>
                  </a:moveTo>
                  <a:cubicBezTo>
                    <a:pt x="45" y="20"/>
                    <a:pt x="45" y="20"/>
                    <a:pt x="45" y="2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104" y="45"/>
                    <a:pt x="104" y="45"/>
                    <a:pt x="104" y="45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129" y="144"/>
                    <a:pt x="129" y="144"/>
                    <a:pt x="129" y="144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26"/>
                    <a:pt x="123" y="20"/>
                    <a:pt x="116" y="20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95986" y="1109705"/>
            <a:ext cx="1993536" cy="1989348"/>
            <a:chOff x="8140701" y="1890712"/>
            <a:chExt cx="1511300" cy="1508125"/>
          </a:xfrm>
        </p:grpSpPr>
        <p:sp>
          <p:nvSpPr>
            <p:cNvPr id="114" name="Freeform 25"/>
            <p:cNvSpPr>
              <a:spLocks/>
            </p:cNvSpPr>
            <p:nvPr/>
          </p:nvSpPr>
          <p:spPr bwMode="auto">
            <a:xfrm>
              <a:off x="8140701" y="1890712"/>
              <a:ext cx="1511300" cy="1508125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26"/>
            <p:cNvSpPr>
              <a:spLocks noEditPoints="1"/>
            </p:cNvSpPr>
            <p:nvPr/>
          </p:nvSpPr>
          <p:spPr bwMode="auto">
            <a:xfrm>
              <a:off x="8283576" y="2033588"/>
              <a:ext cx="1225550" cy="1227138"/>
            </a:xfrm>
            <a:custGeom>
              <a:avLst/>
              <a:gdLst>
                <a:gd name="T0" fmla="*/ 323 w 326"/>
                <a:gd name="T1" fmla="*/ 157 h 326"/>
                <a:gd name="T2" fmla="*/ 169 w 326"/>
                <a:gd name="T3" fmla="*/ 2 h 326"/>
                <a:gd name="T4" fmla="*/ 163 w 326"/>
                <a:gd name="T5" fmla="*/ 0 h 326"/>
                <a:gd name="T6" fmla="*/ 157 w 326"/>
                <a:gd name="T7" fmla="*/ 2 h 326"/>
                <a:gd name="T8" fmla="*/ 3 w 326"/>
                <a:gd name="T9" fmla="*/ 157 h 326"/>
                <a:gd name="T10" fmla="*/ 0 w 326"/>
                <a:gd name="T11" fmla="*/ 163 h 326"/>
                <a:gd name="T12" fmla="*/ 3 w 326"/>
                <a:gd name="T13" fmla="*/ 169 h 326"/>
                <a:gd name="T14" fmla="*/ 157 w 326"/>
                <a:gd name="T15" fmla="*/ 323 h 326"/>
                <a:gd name="T16" fmla="*/ 163 w 326"/>
                <a:gd name="T17" fmla="*/ 326 h 326"/>
                <a:gd name="T18" fmla="*/ 169 w 326"/>
                <a:gd name="T19" fmla="*/ 323 h 326"/>
                <a:gd name="T20" fmla="*/ 323 w 326"/>
                <a:gd name="T21" fmla="*/ 169 h 326"/>
                <a:gd name="T22" fmla="*/ 326 w 326"/>
                <a:gd name="T23" fmla="*/ 163 h 326"/>
                <a:gd name="T24" fmla="*/ 323 w 326"/>
                <a:gd name="T25" fmla="*/ 157 h 326"/>
                <a:gd name="T26" fmla="*/ 306 w 326"/>
                <a:gd name="T27" fmla="*/ 168 h 326"/>
                <a:gd name="T28" fmla="*/ 168 w 326"/>
                <a:gd name="T29" fmla="*/ 306 h 326"/>
                <a:gd name="T30" fmla="*/ 163 w 326"/>
                <a:gd name="T31" fmla="*/ 308 h 326"/>
                <a:gd name="T32" fmla="*/ 157 w 326"/>
                <a:gd name="T33" fmla="*/ 306 h 326"/>
                <a:gd name="T34" fmla="*/ 20 w 326"/>
                <a:gd name="T35" fmla="*/ 168 h 326"/>
                <a:gd name="T36" fmla="*/ 17 w 326"/>
                <a:gd name="T37" fmla="*/ 163 h 326"/>
                <a:gd name="T38" fmla="*/ 20 w 326"/>
                <a:gd name="T39" fmla="*/ 157 h 326"/>
                <a:gd name="T40" fmla="*/ 157 w 326"/>
                <a:gd name="T41" fmla="*/ 19 h 326"/>
                <a:gd name="T42" fmla="*/ 163 w 326"/>
                <a:gd name="T43" fmla="*/ 17 h 326"/>
                <a:gd name="T44" fmla="*/ 168 w 326"/>
                <a:gd name="T45" fmla="*/ 19 h 326"/>
                <a:gd name="T46" fmla="*/ 306 w 326"/>
                <a:gd name="T47" fmla="*/ 157 h 326"/>
                <a:gd name="T48" fmla="*/ 309 w 326"/>
                <a:gd name="T49" fmla="*/ 163 h 326"/>
                <a:gd name="T50" fmla="*/ 306 w 326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8"/>
                    <a:pt x="0" y="160"/>
                    <a:pt x="0" y="163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6"/>
                    <a:pt x="163" y="326"/>
                  </a:cubicBezTo>
                  <a:cubicBezTo>
                    <a:pt x="164" y="326"/>
                    <a:pt x="167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6" y="164"/>
                    <a:pt x="326" y="163"/>
                  </a:cubicBezTo>
                  <a:cubicBezTo>
                    <a:pt x="326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7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20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3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30"/>
            <p:cNvSpPr>
              <a:spLocks/>
            </p:cNvSpPr>
            <p:nvPr/>
          </p:nvSpPr>
          <p:spPr bwMode="auto">
            <a:xfrm>
              <a:off x="8501063" y="2446338"/>
              <a:ext cx="774700" cy="573088"/>
            </a:xfrm>
            <a:custGeom>
              <a:avLst/>
              <a:gdLst>
                <a:gd name="T0" fmla="*/ 206 w 206"/>
                <a:gd name="T1" fmla="*/ 33 h 152"/>
                <a:gd name="T2" fmla="*/ 161 w 206"/>
                <a:gd name="T3" fmla="*/ 0 h 152"/>
                <a:gd name="T4" fmla="*/ 161 w 206"/>
                <a:gd name="T5" fmla="*/ 22 h 152"/>
                <a:gd name="T6" fmla="*/ 101 w 206"/>
                <a:gd name="T7" fmla="*/ 64 h 152"/>
                <a:gd name="T8" fmla="*/ 45 w 206"/>
                <a:gd name="T9" fmla="*/ 24 h 152"/>
                <a:gd name="T10" fmla="*/ 45 w 206"/>
                <a:gd name="T11" fmla="*/ 0 h 152"/>
                <a:gd name="T12" fmla="*/ 0 w 206"/>
                <a:gd name="T13" fmla="*/ 33 h 152"/>
                <a:gd name="T14" fmla="*/ 45 w 206"/>
                <a:gd name="T15" fmla="*/ 66 h 152"/>
                <a:gd name="T16" fmla="*/ 45 w 206"/>
                <a:gd name="T17" fmla="*/ 51 h 152"/>
                <a:gd name="T18" fmla="*/ 89 w 206"/>
                <a:gd name="T19" fmla="*/ 106 h 152"/>
                <a:gd name="T20" fmla="*/ 89 w 206"/>
                <a:gd name="T21" fmla="*/ 107 h 152"/>
                <a:gd name="T22" fmla="*/ 89 w 206"/>
                <a:gd name="T23" fmla="*/ 152 h 152"/>
                <a:gd name="T24" fmla="*/ 114 w 206"/>
                <a:gd name="T25" fmla="*/ 152 h 152"/>
                <a:gd name="T26" fmla="*/ 114 w 206"/>
                <a:gd name="T27" fmla="*/ 150 h 152"/>
                <a:gd name="T28" fmla="*/ 115 w 206"/>
                <a:gd name="T29" fmla="*/ 150 h 152"/>
                <a:gd name="T30" fmla="*/ 115 w 206"/>
                <a:gd name="T31" fmla="*/ 106 h 152"/>
                <a:gd name="T32" fmla="*/ 115 w 206"/>
                <a:gd name="T33" fmla="*/ 104 h 152"/>
                <a:gd name="T34" fmla="*/ 161 w 206"/>
                <a:gd name="T35" fmla="*/ 48 h 152"/>
                <a:gd name="T36" fmla="*/ 161 w 206"/>
                <a:gd name="T37" fmla="*/ 66 h 152"/>
                <a:gd name="T38" fmla="*/ 206 w 206"/>
                <a:gd name="T3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152">
                  <a:moveTo>
                    <a:pt x="206" y="33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47" y="26"/>
                    <a:pt x="118" y="38"/>
                    <a:pt x="101" y="64"/>
                  </a:cubicBezTo>
                  <a:cubicBezTo>
                    <a:pt x="86" y="41"/>
                    <a:pt x="60" y="30"/>
                    <a:pt x="45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63" y="59"/>
                    <a:pt x="89" y="75"/>
                    <a:pt x="89" y="106"/>
                  </a:cubicBezTo>
                  <a:cubicBezTo>
                    <a:pt x="89" y="106"/>
                    <a:pt x="89" y="107"/>
                    <a:pt x="89" y="107"/>
                  </a:cubicBezTo>
                  <a:cubicBezTo>
                    <a:pt x="89" y="115"/>
                    <a:pt x="89" y="128"/>
                    <a:pt x="89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1"/>
                    <a:pt x="114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26"/>
                    <a:pt x="115" y="113"/>
                    <a:pt x="115" y="106"/>
                  </a:cubicBezTo>
                  <a:cubicBezTo>
                    <a:pt x="115" y="105"/>
                    <a:pt x="115" y="105"/>
                    <a:pt x="115" y="104"/>
                  </a:cubicBezTo>
                  <a:cubicBezTo>
                    <a:pt x="115" y="72"/>
                    <a:pt x="143" y="55"/>
                    <a:pt x="161" y="48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206" y="3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314499" y="1109705"/>
            <a:ext cx="1993536" cy="1991443"/>
            <a:chOff x="8118476" y="3602038"/>
            <a:chExt cx="1511300" cy="1509713"/>
          </a:xfrm>
        </p:grpSpPr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8118476" y="3602038"/>
              <a:ext cx="1511300" cy="1509713"/>
            </a:xfrm>
            <a:custGeom>
              <a:avLst/>
              <a:gdLst>
                <a:gd name="T0" fmla="*/ 385 w 402"/>
                <a:gd name="T1" fmla="*/ 170 h 401"/>
                <a:gd name="T2" fmla="*/ 385 w 402"/>
                <a:gd name="T3" fmla="*/ 230 h 401"/>
                <a:gd name="T4" fmla="*/ 231 w 402"/>
                <a:gd name="T5" fmla="*/ 384 h 401"/>
                <a:gd name="T6" fmla="*/ 171 w 402"/>
                <a:gd name="T7" fmla="*/ 384 h 401"/>
                <a:gd name="T8" fmla="*/ 17 w 402"/>
                <a:gd name="T9" fmla="*/ 230 h 401"/>
                <a:gd name="T10" fmla="*/ 17 w 402"/>
                <a:gd name="T11" fmla="*/ 170 h 401"/>
                <a:gd name="T12" fmla="*/ 171 w 402"/>
                <a:gd name="T13" fmla="*/ 16 h 401"/>
                <a:gd name="T14" fmla="*/ 231 w 402"/>
                <a:gd name="T15" fmla="*/ 16 h 401"/>
                <a:gd name="T16" fmla="*/ 385 w 402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0"/>
                  </a:moveTo>
                  <a:cubicBezTo>
                    <a:pt x="402" y="187"/>
                    <a:pt x="402" y="214"/>
                    <a:pt x="385" y="230"/>
                  </a:cubicBezTo>
                  <a:cubicBezTo>
                    <a:pt x="231" y="384"/>
                    <a:pt x="231" y="384"/>
                    <a:pt x="231" y="384"/>
                  </a:cubicBezTo>
                  <a:cubicBezTo>
                    <a:pt x="215" y="401"/>
                    <a:pt x="188" y="401"/>
                    <a:pt x="171" y="384"/>
                  </a:cubicBezTo>
                  <a:cubicBezTo>
                    <a:pt x="17" y="230"/>
                    <a:pt x="17" y="230"/>
                    <a:pt x="17" y="230"/>
                  </a:cubicBezTo>
                  <a:cubicBezTo>
                    <a:pt x="0" y="214"/>
                    <a:pt x="0" y="187"/>
                    <a:pt x="17" y="170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88" y="0"/>
                    <a:pt x="215" y="0"/>
                    <a:pt x="231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29"/>
            <p:cNvSpPr>
              <a:spLocks noEditPoints="1"/>
            </p:cNvSpPr>
            <p:nvPr/>
          </p:nvSpPr>
          <p:spPr bwMode="auto">
            <a:xfrm>
              <a:off x="8261351" y="3744913"/>
              <a:ext cx="1225550" cy="1223963"/>
            </a:xfrm>
            <a:custGeom>
              <a:avLst/>
              <a:gdLst>
                <a:gd name="T0" fmla="*/ 323 w 326"/>
                <a:gd name="T1" fmla="*/ 156 h 325"/>
                <a:gd name="T2" fmla="*/ 169 w 326"/>
                <a:gd name="T3" fmla="*/ 2 h 325"/>
                <a:gd name="T4" fmla="*/ 163 w 326"/>
                <a:gd name="T5" fmla="*/ 0 h 325"/>
                <a:gd name="T6" fmla="*/ 157 w 326"/>
                <a:gd name="T7" fmla="*/ 2 h 325"/>
                <a:gd name="T8" fmla="*/ 3 w 326"/>
                <a:gd name="T9" fmla="*/ 156 h 325"/>
                <a:gd name="T10" fmla="*/ 0 w 326"/>
                <a:gd name="T11" fmla="*/ 162 h 325"/>
                <a:gd name="T12" fmla="*/ 3 w 326"/>
                <a:gd name="T13" fmla="*/ 169 h 325"/>
                <a:gd name="T14" fmla="*/ 157 w 326"/>
                <a:gd name="T15" fmla="*/ 323 h 325"/>
                <a:gd name="T16" fmla="*/ 163 w 326"/>
                <a:gd name="T17" fmla="*/ 325 h 325"/>
                <a:gd name="T18" fmla="*/ 169 w 326"/>
                <a:gd name="T19" fmla="*/ 323 h 325"/>
                <a:gd name="T20" fmla="*/ 323 w 326"/>
                <a:gd name="T21" fmla="*/ 168 h 325"/>
                <a:gd name="T22" fmla="*/ 326 w 326"/>
                <a:gd name="T23" fmla="*/ 162 h 325"/>
                <a:gd name="T24" fmla="*/ 323 w 326"/>
                <a:gd name="T25" fmla="*/ 156 h 325"/>
                <a:gd name="T26" fmla="*/ 306 w 326"/>
                <a:gd name="T27" fmla="*/ 168 h 325"/>
                <a:gd name="T28" fmla="*/ 169 w 326"/>
                <a:gd name="T29" fmla="*/ 306 h 325"/>
                <a:gd name="T30" fmla="*/ 163 w 326"/>
                <a:gd name="T31" fmla="*/ 308 h 325"/>
                <a:gd name="T32" fmla="*/ 158 w 326"/>
                <a:gd name="T33" fmla="*/ 306 h 325"/>
                <a:gd name="T34" fmla="*/ 20 w 326"/>
                <a:gd name="T35" fmla="*/ 168 h 325"/>
                <a:gd name="T36" fmla="*/ 18 w 326"/>
                <a:gd name="T37" fmla="*/ 162 h 325"/>
                <a:gd name="T38" fmla="*/ 20 w 326"/>
                <a:gd name="T39" fmla="*/ 157 h 325"/>
                <a:gd name="T40" fmla="*/ 158 w 326"/>
                <a:gd name="T41" fmla="*/ 19 h 325"/>
                <a:gd name="T42" fmla="*/ 163 w 326"/>
                <a:gd name="T43" fmla="*/ 17 h 325"/>
                <a:gd name="T44" fmla="*/ 169 w 326"/>
                <a:gd name="T45" fmla="*/ 19 h 325"/>
                <a:gd name="T46" fmla="*/ 306 w 326"/>
                <a:gd name="T47" fmla="*/ 157 h 325"/>
                <a:gd name="T48" fmla="*/ 309 w 326"/>
                <a:gd name="T49" fmla="*/ 162 h 325"/>
                <a:gd name="T50" fmla="*/ 306 w 326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6"/>
                    <a:pt x="3" y="156"/>
                    <a:pt x="3" y="156"/>
                  </a:cubicBezTo>
                  <a:cubicBezTo>
                    <a:pt x="1" y="158"/>
                    <a:pt x="0" y="160"/>
                    <a:pt x="0" y="162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5"/>
                    <a:pt x="163" y="325"/>
                  </a:cubicBezTo>
                  <a:cubicBezTo>
                    <a:pt x="164" y="325"/>
                    <a:pt x="167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6" y="166"/>
                    <a:pt x="326" y="164"/>
                    <a:pt x="326" y="162"/>
                  </a:cubicBezTo>
                  <a:cubicBezTo>
                    <a:pt x="326" y="161"/>
                    <a:pt x="326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9" y="306"/>
                    <a:pt x="169" y="306"/>
                    <a:pt x="169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8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6"/>
                    <a:pt x="18" y="164"/>
                    <a:pt x="18" y="162"/>
                  </a:cubicBezTo>
                  <a:cubicBezTo>
                    <a:pt x="18" y="160"/>
                    <a:pt x="18" y="158"/>
                    <a:pt x="20" y="157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9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2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31"/>
            <p:cNvSpPr>
              <a:spLocks/>
            </p:cNvSpPr>
            <p:nvPr/>
          </p:nvSpPr>
          <p:spPr bwMode="auto">
            <a:xfrm>
              <a:off x="8655051" y="4032250"/>
              <a:ext cx="508000" cy="579438"/>
            </a:xfrm>
            <a:custGeom>
              <a:avLst/>
              <a:gdLst>
                <a:gd name="T0" fmla="*/ 117 w 135"/>
                <a:gd name="T1" fmla="*/ 85 h 154"/>
                <a:gd name="T2" fmla="*/ 117 w 135"/>
                <a:gd name="T3" fmla="*/ 55 h 154"/>
                <a:gd name="T4" fmla="*/ 62 w 135"/>
                <a:gd name="T5" fmla="*/ 0 h 154"/>
                <a:gd name="T6" fmla="*/ 55 w 135"/>
                <a:gd name="T7" fmla="*/ 0 h 154"/>
                <a:gd name="T8" fmla="*/ 0 w 135"/>
                <a:gd name="T9" fmla="*/ 55 h 154"/>
                <a:gd name="T10" fmla="*/ 0 w 135"/>
                <a:gd name="T11" fmla="*/ 154 h 154"/>
                <a:gd name="T12" fmla="*/ 31 w 135"/>
                <a:gd name="T13" fmla="*/ 154 h 154"/>
                <a:gd name="T14" fmla="*/ 31 w 135"/>
                <a:gd name="T15" fmla="*/ 55 h 154"/>
                <a:gd name="T16" fmla="*/ 55 w 135"/>
                <a:gd name="T17" fmla="*/ 31 h 154"/>
                <a:gd name="T18" fmla="*/ 62 w 135"/>
                <a:gd name="T19" fmla="*/ 31 h 154"/>
                <a:gd name="T20" fmla="*/ 86 w 135"/>
                <a:gd name="T21" fmla="*/ 55 h 154"/>
                <a:gd name="T22" fmla="*/ 86 w 135"/>
                <a:gd name="T23" fmla="*/ 85 h 154"/>
                <a:gd name="T24" fmla="*/ 69 w 135"/>
                <a:gd name="T25" fmla="*/ 85 h 154"/>
                <a:gd name="T26" fmla="*/ 102 w 135"/>
                <a:gd name="T27" fmla="*/ 130 h 154"/>
                <a:gd name="T28" fmla="*/ 135 w 135"/>
                <a:gd name="T29" fmla="*/ 85 h 154"/>
                <a:gd name="T30" fmla="*/ 117 w 135"/>
                <a:gd name="T31" fmla="*/ 8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54">
                  <a:moveTo>
                    <a:pt x="117" y="85"/>
                  </a:moveTo>
                  <a:cubicBezTo>
                    <a:pt x="117" y="55"/>
                    <a:pt x="117" y="55"/>
                    <a:pt x="117" y="55"/>
                  </a:cubicBezTo>
                  <a:cubicBezTo>
                    <a:pt x="117" y="25"/>
                    <a:pt x="9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31" y="154"/>
                    <a:pt x="31" y="154"/>
                    <a:pt x="31" y="154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2"/>
                    <a:pt x="42" y="31"/>
                    <a:pt x="55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76" y="31"/>
                    <a:pt x="86" y="42"/>
                    <a:pt x="86" y="5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35" y="85"/>
                    <a:pt x="135" y="85"/>
                    <a:pt x="135" y="85"/>
                  </a:cubicBezTo>
                  <a:lnTo>
                    <a:pt x="117" y="85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90571" y="2248361"/>
            <a:ext cx="1989348" cy="1991443"/>
            <a:chOff x="6456363" y="3602038"/>
            <a:chExt cx="1508125" cy="1509713"/>
          </a:xfrm>
        </p:grpSpPr>
        <p:sp>
          <p:nvSpPr>
            <p:cNvPr id="122" name="Freeform 34"/>
            <p:cNvSpPr>
              <a:spLocks/>
            </p:cNvSpPr>
            <p:nvPr/>
          </p:nvSpPr>
          <p:spPr bwMode="auto">
            <a:xfrm>
              <a:off x="6456363" y="3602038"/>
              <a:ext cx="1508125" cy="1509713"/>
            </a:xfrm>
            <a:custGeom>
              <a:avLst/>
              <a:gdLst>
                <a:gd name="T0" fmla="*/ 385 w 401"/>
                <a:gd name="T1" fmla="*/ 170 h 401"/>
                <a:gd name="T2" fmla="*/ 385 w 401"/>
                <a:gd name="T3" fmla="*/ 230 h 401"/>
                <a:gd name="T4" fmla="*/ 230 w 401"/>
                <a:gd name="T5" fmla="*/ 384 h 401"/>
                <a:gd name="T6" fmla="*/ 170 w 401"/>
                <a:gd name="T7" fmla="*/ 384 h 401"/>
                <a:gd name="T8" fmla="*/ 16 w 401"/>
                <a:gd name="T9" fmla="*/ 230 h 401"/>
                <a:gd name="T10" fmla="*/ 16 w 401"/>
                <a:gd name="T11" fmla="*/ 170 h 401"/>
                <a:gd name="T12" fmla="*/ 170 w 401"/>
                <a:gd name="T13" fmla="*/ 16 h 401"/>
                <a:gd name="T14" fmla="*/ 230 w 401"/>
                <a:gd name="T15" fmla="*/ 16 h 401"/>
                <a:gd name="T16" fmla="*/ 385 w 401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5" y="170"/>
                  </a:moveTo>
                  <a:cubicBezTo>
                    <a:pt x="401" y="187"/>
                    <a:pt x="401" y="214"/>
                    <a:pt x="385" y="230"/>
                  </a:cubicBezTo>
                  <a:cubicBezTo>
                    <a:pt x="230" y="384"/>
                    <a:pt x="230" y="384"/>
                    <a:pt x="230" y="384"/>
                  </a:cubicBezTo>
                  <a:cubicBezTo>
                    <a:pt x="214" y="401"/>
                    <a:pt x="187" y="401"/>
                    <a:pt x="170" y="384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0" y="214"/>
                    <a:pt x="0" y="187"/>
                    <a:pt x="16" y="170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87" y="0"/>
                    <a:pt x="214" y="0"/>
                    <a:pt x="230" y="16"/>
                  </a:cubicBezTo>
                  <a:lnTo>
                    <a:pt x="385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35"/>
            <p:cNvSpPr>
              <a:spLocks noEditPoints="1"/>
            </p:cNvSpPr>
            <p:nvPr/>
          </p:nvSpPr>
          <p:spPr bwMode="auto">
            <a:xfrm>
              <a:off x="6599238" y="3744913"/>
              <a:ext cx="1222375" cy="1223963"/>
            </a:xfrm>
            <a:custGeom>
              <a:avLst/>
              <a:gdLst>
                <a:gd name="T0" fmla="*/ 323 w 325"/>
                <a:gd name="T1" fmla="*/ 156 h 325"/>
                <a:gd name="T2" fmla="*/ 169 w 325"/>
                <a:gd name="T3" fmla="*/ 2 h 325"/>
                <a:gd name="T4" fmla="*/ 162 w 325"/>
                <a:gd name="T5" fmla="*/ 0 h 325"/>
                <a:gd name="T6" fmla="*/ 156 w 325"/>
                <a:gd name="T7" fmla="*/ 2 h 325"/>
                <a:gd name="T8" fmla="*/ 2 w 325"/>
                <a:gd name="T9" fmla="*/ 156 h 325"/>
                <a:gd name="T10" fmla="*/ 0 w 325"/>
                <a:gd name="T11" fmla="*/ 162 h 325"/>
                <a:gd name="T12" fmla="*/ 2 w 325"/>
                <a:gd name="T13" fmla="*/ 169 h 325"/>
                <a:gd name="T14" fmla="*/ 156 w 325"/>
                <a:gd name="T15" fmla="*/ 323 h 325"/>
                <a:gd name="T16" fmla="*/ 162 w 325"/>
                <a:gd name="T17" fmla="*/ 325 h 325"/>
                <a:gd name="T18" fmla="*/ 169 w 325"/>
                <a:gd name="T19" fmla="*/ 323 h 325"/>
                <a:gd name="T20" fmla="*/ 323 w 325"/>
                <a:gd name="T21" fmla="*/ 168 h 325"/>
                <a:gd name="T22" fmla="*/ 325 w 325"/>
                <a:gd name="T23" fmla="*/ 162 h 325"/>
                <a:gd name="T24" fmla="*/ 323 w 325"/>
                <a:gd name="T25" fmla="*/ 156 h 325"/>
                <a:gd name="T26" fmla="*/ 306 w 325"/>
                <a:gd name="T27" fmla="*/ 168 h 325"/>
                <a:gd name="T28" fmla="*/ 168 w 325"/>
                <a:gd name="T29" fmla="*/ 306 h 325"/>
                <a:gd name="T30" fmla="*/ 162 w 325"/>
                <a:gd name="T31" fmla="*/ 308 h 325"/>
                <a:gd name="T32" fmla="*/ 157 w 325"/>
                <a:gd name="T33" fmla="*/ 306 h 325"/>
                <a:gd name="T34" fmla="*/ 19 w 325"/>
                <a:gd name="T35" fmla="*/ 168 h 325"/>
                <a:gd name="T36" fmla="*/ 17 w 325"/>
                <a:gd name="T37" fmla="*/ 162 h 325"/>
                <a:gd name="T38" fmla="*/ 19 w 325"/>
                <a:gd name="T39" fmla="*/ 157 h 325"/>
                <a:gd name="T40" fmla="*/ 157 w 325"/>
                <a:gd name="T41" fmla="*/ 19 h 325"/>
                <a:gd name="T42" fmla="*/ 162 w 325"/>
                <a:gd name="T43" fmla="*/ 17 h 325"/>
                <a:gd name="T44" fmla="*/ 168 w 325"/>
                <a:gd name="T45" fmla="*/ 19 h 325"/>
                <a:gd name="T46" fmla="*/ 306 w 325"/>
                <a:gd name="T47" fmla="*/ 157 h 325"/>
                <a:gd name="T48" fmla="*/ 308 w 325"/>
                <a:gd name="T49" fmla="*/ 162 h 325"/>
                <a:gd name="T50" fmla="*/ 306 w 325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5">
                  <a:moveTo>
                    <a:pt x="323" y="156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58"/>
                    <a:pt x="0" y="160"/>
                    <a:pt x="0" y="162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5"/>
                    <a:pt x="162" y="325"/>
                  </a:cubicBezTo>
                  <a:cubicBezTo>
                    <a:pt x="164" y="325"/>
                    <a:pt x="166" y="325"/>
                    <a:pt x="169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5" y="166"/>
                    <a:pt x="325" y="164"/>
                    <a:pt x="325" y="162"/>
                  </a:cubicBezTo>
                  <a:cubicBezTo>
                    <a:pt x="325" y="161"/>
                    <a:pt x="325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6"/>
                    <a:pt x="17" y="164"/>
                    <a:pt x="17" y="162"/>
                  </a:cubicBezTo>
                  <a:cubicBezTo>
                    <a:pt x="17" y="160"/>
                    <a:pt x="18" y="158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2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36"/>
            <p:cNvSpPr>
              <a:spLocks/>
            </p:cNvSpPr>
            <p:nvPr/>
          </p:nvSpPr>
          <p:spPr bwMode="auto">
            <a:xfrm>
              <a:off x="7027863" y="3960813"/>
              <a:ext cx="368300" cy="788988"/>
            </a:xfrm>
            <a:custGeom>
              <a:avLst/>
              <a:gdLst>
                <a:gd name="T0" fmla="*/ 94 w 98"/>
                <a:gd name="T1" fmla="*/ 140 h 210"/>
                <a:gd name="T2" fmla="*/ 50 w 98"/>
                <a:gd name="T3" fmla="*/ 113 h 210"/>
                <a:gd name="T4" fmla="*/ 30 w 98"/>
                <a:gd name="T5" fmla="*/ 103 h 210"/>
                <a:gd name="T6" fmla="*/ 39 w 98"/>
                <a:gd name="T7" fmla="*/ 91 h 210"/>
                <a:gd name="T8" fmla="*/ 56 w 98"/>
                <a:gd name="T9" fmla="*/ 76 h 210"/>
                <a:gd name="T10" fmla="*/ 63 w 98"/>
                <a:gd name="T11" fmla="*/ 46 h 210"/>
                <a:gd name="T12" fmla="*/ 82 w 98"/>
                <a:gd name="T13" fmla="*/ 46 h 210"/>
                <a:gd name="T14" fmla="*/ 48 w 98"/>
                <a:gd name="T15" fmla="*/ 0 h 210"/>
                <a:gd name="T16" fmla="*/ 15 w 98"/>
                <a:gd name="T17" fmla="*/ 46 h 210"/>
                <a:gd name="T18" fmla="*/ 35 w 98"/>
                <a:gd name="T19" fmla="*/ 46 h 210"/>
                <a:gd name="T20" fmla="*/ 33 w 98"/>
                <a:gd name="T21" fmla="*/ 59 h 210"/>
                <a:gd name="T22" fmla="*/ 24 w 98"/>
                <a:gd name="T23" fmla="*/ 67 h 210"/>
                <a:gd name="T24" fmla="*/ 2 w 98"/>
                <a:gd name="T25" fmla="*/ 105 h 210"/>
                <a:gd name="T26" fmla="*/ 48 w 98"/>
                <a:gd name="T27" fmla="*/ 141 h 210"/>
                <a:gd name="T28" fmla="*/ 67 w 98"/>
                <a:gd name="T29" fmla="*/ 147 h 210"/>
                <a:gd name="T30" fmla="*/ 60 w 98"/>
                <a:gd name="T31" fmla="*/ 165 h 210"/>
                <a:gd name="T32" fmla="*/ 45 w 98"/>
                <a:gd name="T33" fmla="*/ 170 h 210"/>
                <a:gd name="T34" fmla="*/ 40 w 98"/>
                <a:gd name="T35" fmla="*/ 171 h 210"/>
                <a:gd name="T36" fmla="*/ 26 w 98"/>
                <a:gd name="T37" fmla="*/ 182 h 210"/>
                <a:gd name="T38" fmla="*/ 19 w 98"/>
                <a:gd name="T39" fmla="*/ 210 h 210"/>
                <a:gd name="T40" fmla="*/ 47 w 98"/>
                <a:gd name="T41" fmla="*/ 210 h 210"/>
                <a:gd name="T42" fmla="*/ 49 w 98"/>
                <a:gd name="T43" fmla="*/ 198 h 210"/>
                <a:gd name="T44" fmla="*/ 50 w 98"/>
                <a:gd name="T45" fmla="*/ 198 h 210"/>
                <a:gd name="T46" fmla="*/ 77 w 98"/>
                <a:gd name="T47" fmla="*/ 187 h 210"/>
                <a:gd name="T48" fmla="*/ 94 w 98"/>
                <a:gd name="T49" fmla="*/ 14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8" h="210">
                  <a:moveTo>
                    <a:pt x="94" y="140"/>
                  </a:moveTo>
                  <a:cubicBezTo>
                    <a:pt x="88" y="116"/>
                    <a:pt x="64" y="114"/>
                    <a:pt x="50" y="113"/>
                  </a:cubicBezTo>
                  <a:cubicBezTo>
                    <a:pt x="31" y="112"/>
                    <a:pt x="30" y="110"/>
                    <a:pt x="30" y="103"/>
                  </a:cubicBezTo>
                  <a:cubicBezTo>
                    <a:pt x="29" y="98"/>
                    <a:pt x="30" y="96"/>
                    <a:pt x="39" y="91"/>
                  </a:cubicBezTo>
                  <a:cubicBezTo>
                    <a:pt x="44" y="87"/>
                    <a:pt x="51" y="83"/>
                    <a:pt x="56" y="76"/>
                  </a:cubicBezTo>
                  <a:cubicBezTo>
                    <a:pt x="63" y="67"/>
                    <a:pt x="64" y="55"/>
                    <a:pt x="63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51"/>
                    <a:pt x="35" y="57"/>
                    <a:pt x="33" y="59"/>
                  </a:cubicBezTo>
                  <a:cubicBezTo>
                    <a:pt x="31" y="62"/>
                    <a:pt x="28" y="64"/>
                    <a:pt x="24" y="67"/>
                  </a:cubicBezTo>
                  <a:cubicBezTo>
                    <a:pt x="14" y="73"/>
                    <a:pt x="0" y="82"/>
                    <a:pt x="2" y="105"/>
                  </a:cubicBezTo>
                  <a:cubicBezTo>
                    <a:pt x="4" y="138"/>
                    <a:pt x="33" y="140"/>
                    <a:pt x="48" y="141"/>
                  </a:cubicBezTo>
                  <a:cubicBezTo>
                    <a:pt x="64" y="143"/>
                    <a:pt x="66" y="144"/>
                    <a:pt x="67" y="147"/>
                  </a:cubicBezTo>
                  <a:cubicBezTo>
                    <a:pt x="68" y="153"/>
                    <a:pt x="65" y="161"/>
                    <a:pt x="60" y="165"/>
                  </a:cubicBezTo>
                  <a:cubicBezTo>
                    <a:pt x="56" y="168"/>
                    <a:pt x="52" y="169"/>
                    <a:pt x="45" y="170"/>
                  </a:cubicBezTo>
                  <a:cubicBezTo>
                    <a:pt x="43" y="170"/>
                    <a:pt x="41" y="171"/>
                    <a:pt x="40" y="171"/>
                  </a:cubicBezTo>
                  <a:cubicBezTo>
                    <a:pt x="36" y="172"/>
                    <a:pt x="30" y="175"/>
                    <a:pt x="26" y="182"/>
                  </a:cubicBezTo>
                  <a:cubicBezTo>
                    <a:pt x="21" y="189"/>
                    <a:pt x="19" y="200"/>
                    <a:pt x="19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5"/>
                    <a:pt x="48" y="201"/>
                    <a:pt x="49" y="198"/>
                  </a:cubicBezTo>
                  <a:cubicBezTo>
                    <a:pt x="49" y="198"/>
                    <a:pt x="50" y="198"/>
                    <a:pt x="50" y="198"/>
                  </a:cubicBezTo>
                  <a:cubicBezTo>
                    <a:pt x="58" y="196"/>
                    <a:pt x="68" y="194"/>
                    <a:pt x="77" y="187"/>
                  </a:cubicBezTo>
                  <a:cubicBezTo>
                    <a:pt x="91" y="176"/>
                    <a:pt x="98" y="156"/>
                    <a:pt x="94" y="140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990729" y="2248361"/>
            <a:ext cx="1989348" cy="1991443"/>
            <a:chOff x="9869488" y="3602038"/>
            <a:chExt cx="1508125" cy="1509713"/>
          </a:xfrm>
        </p:grpSpPr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9869488" y="3602038"/>
              <a:ext cx="1508125" cy="1509713"/>
            </a:xfrm>
            <a:custGeom>
              <a:avLst/>
              <a:gdLst>
                <a:gd name="T0" fmla="*/ 384 w 401"/>
                <a:gd name="T1" fmla="*/ 170 h 401"/>
                <a:gd name="T2" fmla="*/ 384 w 401"/>
                <a:gd name="T3" fmla="*/ 230 h 401"/>
                <a:gd name="T4" fmla="*/ 230 w 401"/>
                <a:gd name="T5" fmla="*/ 384 h 401"/>
                <a:gd name="T6" fmla="*/ 170 w 401"/>
                <a:gd name="T7" fmla="*/ 384 h 401"/>
                <a:gd name="T8" fmla="*/ 16 w 401"/>
                <a:gd name="T9" fmla="*/ 230 h 401"/>
                <a:gd name="T10" fmla="*/ 16 w 401"/>
                <a:gd name="T11" fmla="*/ 170 h 401"/>
                <a:gd name="T12" fmla="*/ 170 w 401"/>
                <a:gd name="T13" fmla="*/ 16 h 401"/>
                <a:gd name="T14" fmla="*/ 230 w 401"/>
                <a:gd name="T15" fmla="*/ 16 h 401"/>
                <a:gd name="T16" fmla="*/ 384 w 401"/>
                <a:gd name="T17" fmla="*/ 17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84" y="170"/>
                  </a:moveTo>
                  <a:cubicBezTo>
                    <a:pt x="401" y="187"/>
                    <a:pt x="401" y="214"/>
                    <a:pt x="384" y="230"/>
                  </a:cubicBezTo>
                  <a:cubicBezTo>
                    <a:pt x="230" y="384"/>
                    <a:pt x="230" y="384"/>
                    <a:pt x="230" y="384"/>
                  </a:cubicBezTo>
                  <a:cubicBezTo>
                    <a:pt x="214" y="401"/>
                    <a:pt x="187" y="401"/>
                    <a:pt x="170" y="384"/>
                  </a:cubicBezTo>
                  <a:cubicBezTo>
                    <a:pt x="16" y="230"/>
                    <a:pt x="16" y="230"/>
                    <a:pt x="16" y="230"/>
                  </a:cubicBezTo>
                  <a:cubicBezTo>
                    <a:pt x="0" y="214"/>
                    <a:pt x="0" y="187"/>
                    <a:pt x="16" y="170"/>
                  </a:cubicBezTo>
                  <a:cubicBezTo>
                    <a:pt x="170" y="16"/>
                    <a:pt x="170" y="16"/>
                    <a:pt x="170" y="16"/>
                  </a:cubicBezTo>
                  <a:cubicBezTo>
                    <a:pt x="187" y="0"/>
                    <a:pt x="214" y="0"/>
                    <a:pt x="230" y="16"/>
                  </a:cubicBezTo>
                  <a:lnTo>
                    <a:pt x="384" y="170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33"/>
            <p:cNvSpPr>
              <a:spLocks noEditPoints="1"/>
            </p:cNvSpPr>
            <p:nvPr/>
          </p:nvSpPr>
          <p:spPr bwMode="auto">
            <a:xfrm>
              <a:off x="10012363" y="3744913"/>
              <a:ext cx="1222375" cy="1223963"/>
            </a:xfrm>
            <a:custGeom>
              <a:avLst/>
              <a:gdLst>
                <a:gd name="T0" fmla="*/ 323 w 325"/>
                <a:gd name="T1" fmla="*/ 156 h 325"/>
                <a:gd name="T2" fmla="*/ 168 w 325"/>
                <a:gd name="T3" fmla="*/ 2 h 325"/>
                <a:gd name="T4" fmla="*/ 162 w 325"/>
                <a:gd name="T5" fmla="*/ 0 h 325"/>
                <a:gd name="T6" fmla="*/ 156 w 325"/>
                <a:gd name="T7" fmla="*/ 2 h 325"/>
                <a:gd name="T8" fmla="*/ 2 w 325"/>
                <a:gd name="T9" fmla="*/ 156 h 325"/>
                <a:gd name="T10" fmla="*/ 0 w 325"/>
                <a:gd name="T11" fmla="*/ 162 h 325"/>
                <a:gd name="T12" fmla="*/ 2 w 325"/>
                <a:gd name="T13" fmla="*/ 169 h 325"/>
                <a:gd name="T14" fmla="*/ 156 w 325"/>
                <a:gd name="T15" fmla="*/ 323 h 325"/>
                <a:gd name="T16" fmla="*/ 162 w 325"/>
                <a:gd name="T17" fmla="*/ 325 h 325"/>
                <a:gd name="T18" fmla="*/ 168 w 325"/>
                <a:gd name="T19" fmla="*/ 323 h 325"/>
                <a:gd name="T20" fmla="*/ 323 w 325"/>
                <a:gd name="T21" fmla="*/ 168 h 325"/>
                <a:gd name="T22" fmla="*/ 325 w 325"/>
                <a:gd name="T23" fmla="*/ 162 h 325"/>
                <a:gd name="T24" fmla="*/ 323 w 325"/>
                <a:gd name="T25" fmla="*/ 156 h 325"/>
                <a:gd name="T26" fmla="*/ 306 w 325"/>
                <a:gd name="T27" fmla="*/ 168 h 325"/>
                <a:gd name="T28" fmla="*/ 168 w 325"/>
                <a:gd name="T29" fmla="*/ 306 h 325"/>
                <a:gd name="T30" fmla="*/ 162 w 325"/>
                <a:gd name="T31" fmla="*/ 308 h 325"/>
                <a:gd name="T32" fmla="*/ 157 w 325"/>
                <a:gd name="T33" fmla="*/ 306 h 325"/>
                <a:gd name="T34" fmla="*/ 19 w 325"/>
                <a:gd name="T35" fmla="*/ 168 h 325"/>
                <a:gd name="T36" fmla="*/ 17 w 325"/>
                <a:gd name="T37" fmla="*/ 162 h 325"/>
                <a:gd name="T38" fmla="*/ 19 w 325"/>
                <a:gd name="T39" fmla="*/ 157 h 325"/>
                <a:gd name="T40" fmla="*/ 157 w 325"/>
                <a:gd name="T41" fmla="*/ 19 h 325"/>
                <a:gd name="T42" fmla="*/ 162 w 325"/>
                <a:gd name="T43" fmla="*/ 17 h 325"/>
                <a:gd name="T44" fmla="*/ 168 w 325"/>
                <a:gd name="T45" fmla="*/ 19 h 325"/>
                <a:gd name="T46" fmla="*/ 306 w 325"/>
                <a:gd name="T47" fmla="*/ 157 h 325"/>
                <a:gd name="T48" fmla="*/ 308 w 325"/>
                <a:gd name="T49" fmla="*/ 162 h 325"/>
                <a:gd name="T50" fmla="*/ 306 w 325"/>
                <a:gd name="T51" fmla="*/ 16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5">
                  <a:moveTo>
                    <a:pt x="323" y="156"/>
                  </a:moveTo>
                  <a:cubicBezTo>
                    <a:pt x="168" y="2"/>
                    <a:pt x="168" y="2"/>
                    <a:pt x="168" y="2"/>
                  </a:cubicBezTo>
                  <a:cubicBezTo>
                    <a:pt x="166" y="0"/>
                    <a:pt x="164" y="0"/>
                    <a:pt x="162" y="0"/>
                  </a:cubicBezTo>
                  <a:cubicBezTo>
                    <a:pt x="161" y="0"/>
                    <a:pt x="158" y="0"/>
                    <a:pt x="156" y="2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58"/>
                    <a:pt x="0" y="160"/>
                    <a:pt x="0" y="162"/>
                  </a:cubicBezTo>
                  <a:cubicBezTo>
                    <a:pt x="0" y="165"/>
                    <a:pt x="0" y="167"/>
                    <a:pt x="2" y="169"/>
                  </a:cubicBezTo>
                  <a:cubicBezTo>
                    <a:pt x="156" y="323"/>
                    <a:pt x="156" y="323"/>
                    <a:pt x="156" y="323"/>
                  </a:cubicBezTo>
                  <a:cubicBezTo>
                    <a:pt x="158" y="325"/>
                    <a:pt x="161" y="325"/>
                    <a:pt x="162" y="325"/>
                  </a:cubicBezTo>
                  <a:cubicBezTo>
                    <a:pt x="164" y="325"/>
                    <a:pt x="166" y="325"/>
                    <a:pt x="168" y="323"/>
                  </a:cubicBezTo>
                  <a:cubicBezTo>
                    <a:pt x="323" y="168"/>
                    <a:pt x="323" y="168"/>
                    <a:pt x="323" y="168"/>
                  </a:cubicBezTo>
                  <a:cubicBezTo>
                    <a:pt x="325" y="166"/>
                    <a:pt x="325" y="164"/>
                    <a:pt x="325" y="162"/>
                  </a:cubicBezTo>
                  <a:cubicBezTo>
                    <a:pt x="325" y="161"/>
                    <a:pt x="325" y="158"/>
                    <a:pt x="323" y="156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6" y="308"/>
                    <a:pt x="164" y="308"/>
                    <a:pt x="162" y="308"/>
                  </a:cubicBezTo>
                  <a:cubicBezTo>
                    <a:pt x="161" y="308"/>
                    <a:pt x="159" y="308"/>
                    <a:pt x="157" y="306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6"/>
                    <a:pt x="17" y="164"/>
                    <a:pt x="17" y="162"/>
                  </a:cubicBezTo>
                  <a:cubicBezTo>
                    <a:pt x="17" y="160"/>
                    <a:pt x="18" y="158"/>
                    <a:pt x="19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1" y="17"/>
                    <a:pt x="162" y="17"/>
                  </a:cubicBezTo>
                  <a:cubicBezTo>
                    <a:pt x="164" y="17"/>
                    <a:pt x="166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8" y="161"/>
                    <a:pt x="308" y="162"/>
                  </a:cubicBezTo>
                  <a:cubicBezTo>
                    <a:pt x="308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37"/>
            <p:cNvSpPr>
              <a:spLocks/>
            </p:cNvSpPr>
            <p:nvPr/>
          </p:nvSpPr>
          <p:spPr bwMode="auto">
            <a:xfrm>
              <a:off x="10498138" y="3963988"/>
              <a:ext cx="250825" cy="782638"/>
            </a:xfrm>
            <a:custGeom>
              <a:avLst/>
              <a:gdLst>
                <a:gd name="T0" fmla="*/ 158 w 158"/>
                <a:gd name="T1" fmla="*/ 109 h 493"/>
                <a:gd name="T2" fmla="*/ 78 w 158"/>
                <a:gd name="T3" fmla="*/ 0 h 493"/>
                <a:gd name="T4" fmla="*/ 0 w 158"/>
                <a:gd name="T5" fmla="*/ 109 h 493"/>
                <a:gd name="T6" fmla="*/ 42 w 158"/>
                <a:gd name="T7" fmla="*/ 109 h 493"/>
                <a:gd name="T8" fmla="*/ 42 w 158"/>
                <a:gd name="T9" fmla="*/ 493 h 493"/>
                <a:gd name="T10" fmla="*/ 116 w 158"/>
                <a:gd name="T11" fmla="*/ 493 h 493"/>
                <a:gd name="T12" fmla="*/ 116 w 158"/>
                <a:gd name="T13" fmla="*/ 109 h 493"/>
                <a:gd name="T14" fmla="*/ 158 w 158"/>
                <a:gd name="T15" fmla="*/ 10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493">
                  <a:moveTo>
                    <a:pt x="158" y="109"/>
                  </a:moveTo>
                  <a:lnTo>
                    <a:pt x="78" y="0"/>
                  </a:lnTo>
                  <a:lnTo>
                    <a:pt x="0" y="109"/>
                  </a:lnTo>
                  <a:lnTo>
                    <a:pt x="42" y="109"/>
                  </a:lnTo>
                  <a:lnTo>
                    <a:pt x="42" y="493"/>
                  </a:lnTo>
                  <a:lnTo>
                    <a:pt x="116" y="493"/>
                  </a:lnTo>
                  <a:lnTo>
                    <a:pt x="116" y="109"/>
                  </a:lnTo>
                  <a:lnTo>
                    <a:pt x="158" y="109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9037603" y="941675"/>
            <a:ext cx="1993536" cy="1989348"/>
            <a:chOff x="8140701" y="1890712"/>
            <a:chExt cx="1511300" cy="1508125"/>
          </a:xfrm>
        </p:grpSpPr>
        <p:sp>
          <p:nvSpPr>
            <p:cNvPr id="131" name="Freeform 25"/>
            <p:cNvSpPr>
              <a:spLocks/>
            </p:cNvSpPr>
            <p:nvPr/>
          </p:nvSpPr>
          <p:spPr bwMode="auto">
            <a:xfrm>
              <a:off x="8140701" y="1890712"/>
              <a:ext cx="1511300" cy="1508125"/>
            </a:xfrm>
            <a:custGeom>
              <a:avLst/>
              <a:gdLst>
                <a:gd name="T0" fmla="*/ 385 w 402"/>
                <a:gd name="T1" fmla="*/ 171 h 401"/>
                <a:gd name="T2" fmla="*/ 385 w 402"/>
                <a:gd name="T3" fmla="*/ 231 h 401"/>
                <a:gd name="T4" fmla="*/ 231 w 402"/>
                <a:gd name="T5" fmla="*/ 385 h 401"/>
                <a:gd name="T6" fmla="*/ 171 w 402"/>
                <a:gd name="T7" fmla="*/ 385 h 401"/>
                <a:gd name="T8" fmla="*/ 17 w 402"/>
                <a:gd name="T9" fmla="*/ 231 h 401"/>
                <a:gd name="T10" fmla="*/ 17 w 402"/>
                <a:gd name="T11" fmla="*/ 171 h 401"/>
                <a:gd name="T12" fmla="*/ 171 w 402"/>
                <a:gd name="T13" fmla="*/ 17 h 401"/>
                <a:gd name="T14" fmla="*/ 231 w 402"/>
                <a:gd name="T15" fmla="*/ 17 h 401"/>
                <a:gd name="T16" fmla="*/ 385 w 402"/>
                <a:gd name="T17" fmla="*/ 17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401">
                  <a:moveTo>
                    <a:pt x="385" y="171"/>
                  </a:moveTo>
                  <a:cubicBezTo>
                    <a:pt x="402" y="187"/>
                    <a:pt x="402" y="214"/>
                    <a:pt x="385" y="231"/>
                  </a:cubicBezTo>
                  <a:cubicBezTo>
                    <a:pt x="231" y="385"/>
                    <a:pt x="231" y="385"/>
                    <a:pt x="231" y="385"/>
                  </a:cubicBezTo>
                  <a:cubicBezTo>
                    <a:pt x="214" y="401"/>
                    <a:pt x="187" y="401"/>
                    <a:pt x="171" y="385"/>
                  </a:cubicBezTo>
                  <a:cubicBezTo>
                    <a:pt x="17" y="231"/>
                    <a:pt x="17" y="231"/>
                    <a:pt x="17" y="231"/>
                  </a:cubicBezTo>
                  <a:cubicBezTo>
                    <a:pt x="0" y="214"/>
                    <a:pt x="0" y="187"/>
                    <a:pt x="17" y="171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87" y="0"/>
                    <a:pt x="214" y="0"/>
                    <a:pt x="231" y="17"/>
                  </a:cubicBezTo>
                  <a:lnTo>
                    <a:pt x="385" y="171"/>
                  </a:lnTo>
                  <a:close/>
                </a:path>
              </a:pathLst>
            </a:custGeom>
            <a:solidFill>
              <a:srgbClr val="F1C96C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26"/>
            <p:cNvSpPr>
              <a:spLocks noEditPoints="1"/>
            </p:cNvSpPr>
            <p:nvPr/>
          </p:nvSpPr>
          <p:spPr bwMode="auto">
            <a:xfrm>
              <a:off x="8283576" y="2033588"/>
              <a:ext cx="1225550" cy="1227138"/>
            </a:xfrm>
            <a:custGeom>
              <a:avLst/>
              <a:gdLst>
                <a:gd name="T0" fmla="*/ 323 w 326"/>
                <a:gd name="T1" fmla="*/ 157 h 326"/>
                <a:gd name="T2" fmla="*/ 169 w 326"/>
                <a:gd name="T3" fmla="*/ 2 h 326"/>
                <a:gd name="T4" fmla="*/ 163 w 326"/>
                <a:gd name="T5" fmla="*/ 0 h 326"/>
                <a:gd name="T6" fmla="*/ 157 w 326"/>
                <a:gd name="T7" fmla="*/ 2 h 326"/>
                <a:gd name="T8" fmla="*/ 3 w 326"/>
                <a:gd name="T9" fmla="*/ 157 h 326"/>
                <a:gd name="T10" fmla="*/ 0 w 326"/>
                <a:gd name="T11" fmla="*/ 163 h 326"/>
                <a:gd name="T12" fmla="*/ 3 w 326"/>
                <a:gd name="T13" fmla="*/ 169 h 326"/>
                <a:gd name="T14" fmla="*/ 157 w 326"/>
                <a:gd name="T15" fmla="*/ 323 h 326"/>
                <a:gd name="T16" fmla="*/ 163 w 326"/>
                <a:gd name="T17" fmla="*/ 326 h 326"/>
                <a:gd name="T18" fmla="*/ 169 w 326"/>
                <a:gd name="T19" fmla="*/ 323 h 326"/>
                <a:gd name="T20" fmla="*/ 323 w 326"/>
                <a:gd name="T21" fmla="*/ 169 h 326"/>
                <a:gd name="T22" fmla="*/ 326 w 326"/>
                <a:gd name="T23" fmla="*/ 163 h 326"/>
                <a:gd name="T24" fmla="*/ 323 w 326"/>
                <a:gd name="T25" fmla="*/ 157 h 326"/>
                <a:gd name="T26" fmla="*/ 306 w 326"/>
                <a:gd name="T27" fmla="*/ 168 h 326"/>
                <a:gd name="T28" fmla="*/ 168 w 326"/>
                <a:gd name="T29" fmla="*/ 306 h 326"/>
                <a:gd name="T30" fmla="*/ 163 w 326"/>
                <a:gd name="T31" fmla="*/ 308 h 326"/>
                <a:gd name="T32" fmla="*/ 157 w 326"/>
                <a:gd name="T33" fmla="*/ 306 h 326"/>
                <a:gd name="T34" fmla="*/ 20 w 326"/>
                <a:gd name="T35" fmla="*/ 168 h 326"/>
                <a:gd name="T36" fmla="*/ 17 w 326"/>
                <a:gd name="T37" fmla="*/ 163 h 326"/>
                <a:gd name="T38" fmla="*/ 20 w 326"/>
                <a:gd name="T39" fmla="*/ 157 h 326"/>
                <a:gd name="T40" fmla="*/ 157 w 326"/>
                <a:gd name="T41" fmla="*/ 19 h 326"/>
                <a:gd name="T42" fmla="*/ 163 w 326"/>
                <a:gd name="T43" fmla="*/ 17 h 326"/>
                <a:gd name="T44" fmla="*/ 168 w 326"/>
                <a:gd name="T45" fmla="*/ 19 h 326"/>
                <a:gd name="T46" fmla="*/ 306 w 326"/>
                <a:gd name="T47" fmla="*/ 157 h 326"/>
                <a:gd name="T48" fmla="*/ 309 w 326"/>
                <a:gd name="T49" fmla="*/ 163 h 326"/>
                <a:gd name="T50" fmla="*/ 306 w 326"/>
                <a:gd name="T51" fmla="*/ 168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6" h="326">
                  <a:moveTo>
                    <a:pt x="323" y="157"/>
                  </a:moveTo>
                  <a:cubicBezTo>
                    <a:pt x="169" y="2"/>
                    <a:pt x="169" y="2"/>
                    <a:pt x="169" y="2"/>
                  </a:cubicBezTo>
                  <a:cubicBezTo>
                    <a:pt x="167" y="0"/>
                    <a:pt x="164" y="0"/>
                    <a:pt x="163" y="0"/>
                  </a:cubicBezTo>
                  <a:cubicBezTo>
                    <a:pt x="162" y="0"/>
                    <a:pt x="159" y="0"/>
                    <a:pt x="157" y="2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1" y="158"/>
                    <a:pt x="0" y="160"/>
                    <a:pt x="0" y="163"/>
                  </a:cubicBezTo>
                  <a:cubicBezTo>
                    <a:pt x="0" y="165"/>
                    <a:pt x="1" y="167"/>
                    <a:pt x="3" y="169"/>
                  </a:cubicBezTo>
                  <a:cubicBezTo>
                    <a:pt x="157" y="323"/>
                    <a:pt x="157" y="323"/>
                    <a:pt x="157" y="323"/>
                  </a:cubicBezTo>
                  <a:cubicBezTo>
                    <a:pt x="159" y="325"/>
                    <a:pt x="162" y="326"/>
                    <a:pt x="163" y="326"/>
                  </a:cubicBezTo>
                  <a:cubicBezTo>
                    <a:pt x="164" y="326"/>
                    <a:pt x="167" y="325"/>
                    <a:pt x="169" y="323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5" y="167"/>
                    <a:pt x="326" y="164"/>
                    <a:pt x="326" y="163"/>
                  </a:cubicBezTo>
                  <a:cubicBezTo>
                    <a:pt x="326" y="161"/>
                    <a:pt x="325" y="159"/>
                    <a:pt x="323" y="157"/>
                  </a:cubicBezTo>
                  <a:close/>
                  <a:moveTo>
                    <a:pt x="306" y="168"/>
                  </a:moveTo>
                  <a:cubicBezTo>
                    <a:pt x="168" y="306"/>
                    <a:pt x="168" y="306"/>
                    <a:pt x="168" y="306"/>
                  </a:cubicBezTo>
                  <a:cubicBezTo>
                    <a:pt x="167" y="308"/>
                    <a:pt x="164" y="308"/>
                    <a:pt x="163" y="308"/>
                  </a:cubicBezTo>
                  <a:cubicBezTo>
                    <a:pt x="162" y="308"/>
                    <a:pt x="159" y="308"/>
                    <a:pt x="157" y="306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18" y="167"/>
                    <a:pt x="17" y="165"/>
                    <a:pt x="17" y="163"/>
                  </a:cubicBezTo>
                  <a:cubicBezTo>
                    <a:pt x="17" y="161"/>
                    <a:pt x="18" y="159"/>
                    <a:pt x="20" y="157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9" y="17"/>
                    <a:pt x="162" y="17"/>
                    <a:pt x="163" y="17"/>
                  </a:cubicBezTo>
                  <a:cubicBezTo>
                    <a:pt x="164" y="17"/>
                    <a:pt x="167" y="17"/>
                    <a:pt x="168" y="19"/>
                  </a:cubicBezTo>
                  <a:cubicBezTo>
                    <a:pt x="306" y="157"/>
                    <a:pt x="306" y="157"/>
                    <a:pt x="306" y="157"/>
                  </a:cubicBezTo>
                  <a:cubicBezTo>
                    <a:pt x="308" y="159"/>
                    <a:pt x="309" y="161"/>
                    <a:pt x="309" y="163"/>
                  </a:cubicBezTo>
                  <a:cubicBezTo>
                    <a:pt x="309" y="164"/>
                    <a:pt x="308" y="166"/>
                    <a:pt x="306" y="168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30"/>
            <p:cNvSpPr>
              <a:spLocks/>
            </p:cNvSpPr>
            <p:nvPr/>
          </p:nvSpPr>
          <p:spPr bwMode="auto">
            <a:xfrm>
              <a:off x="8501063" y="2446338"/>
              <a:ext cx="774700" cy="573088"/>
            </a:xfrm>
            <a:custGeom>
              <a:avLst/>
              <a:gdLst>
                <a:gd name="T0" fmla="*/ 206 w 206"/>
                <a:gd name="T1" fmla="*/ 33 h 152"/>
                <a:gd name="T2" fmla="*/ 161 w 206"/>
                <a:gd name="T3" fmla="*/ 0 h 152"/>
                <a:gd name="T4" fmla="*/ 161 w 206"/>
                <a:gd name="T5" fmla="*/ 22 h 152"/>
                <a:gd name="T6" fmla="*/ 101 w 206"/>
                <a:gd name="T7" fmla="*/ 64 h 152"/>
                <a:gd name="T8" fmla="*/ 45 w 206"/>
                <a:gd name="T9" fmla="*/ 24 h 152"/>
                <a:gd name="T10" fmla="*/ 45 w 206"/>
                <a:gd name="T11" fmla="*/ 0 h 152"/>
                <a:gd name="T12" fmla="*/ 0 w 206"/>
                <a:gd name="T13" fmla="*/ 33 h 152"/>
                <a:gd name="T14" fmla="*/ 45 w 206"/>
                <a:gd name="T15" fmla="*/ 66 h 152"/>
                <a:gd name="T16" fmla="*/ 45 w 206"/>
                <a:gd name="T17" fmla="*/ 51 h 152"/>
                <a:gd name="T18" fmla="*/ 89 w 206"/>
                <a:gd name="T19" fmla="*/ 106 h 152"/>
                <a:gd name="T20" fmla="*/ 89 w 206"/>
                <a:gd name="T21" fmla="*/ 107 h 152"/>
                <a:gd name="T22" fmla="*/ 89 w 206"/>
                <a:gd name="T23" fmla="*/ 152 h 152"/>
                <a:gd name="T24" fmla="*/ 114 w 206"/>
                <a:gd name="T25" fmla="*/ 152 h 152"/>
                <a:gd name="T26" fmla="*/ 114 w 206"/>
                <a:gd name="T27" fmla="*/ 150 h 152"/>
                <a:gd name="T28" fmla="*/ 115 w 206"/>
                <a:gd name="T29" fmla="*/ 150 h 152"/>
                <a:gd name="T30" fmla="*/ 115 w 206"/>
                <a:gd name="T31" fmla="*/ 106 h 152"/>
                <a:gd name="T32" fmla="*/ 115 w 206"/>
                <a:gd name="T33" fmla="*/ 104 h 152"/>
                <a:gd name="T34" fmla="*/ 161 w 206"/>
                <a:gd name="T35" fmla="*/ 48 h 152"/>
                <a:gd name="T36" fmla="*/ 161 w 206"/>
                <a:gd name="T37" fmla="*/ 66 h 152"/>
                <a:gd name="T38" fmla="*/ 206 w 206"/>
                <a:gd name="T39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6" h="152">
                  <a:moveTo>
                    <a:pt x="206" y="33"/>
                  </a:moveTo>
                  <a:cubicBezTo>
                    <a:pt x="161" y="0"/>
                    <a:pt x="161" y="0"/>
                    <a:pt x="161" y="0"/>
                  </a:cubicBezTo>
                  <a:cubicBezTo>
                    <a:pt x="161" y="22"/>
                    <a:pt x="161" y="22"/>
                    <a:pt x="161" y="22"/>
                  </a:cubicBezTo>
                  <a:cubicBezTo>
                    <a:pt x="147" y="26"/>
                    <a:pt x="118" y="38"/>
                    <a:pt x="101" y="64"/>
                  </a:cubicBezTo>
                  <a:cubicBezTo>
                    <a:pt x="86" y="41"/>
                    <a:pt x="60" y="30"/>
                    <a:pt x="45" y="2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63" y="59"/>
                    <a:pt x="89" y="75"/>
                    <a:pt x="89" y="106"/>
                  </a:cubicBezTo>
                  <a:cubicBezTo>
                    <a:pt x="89" y="106"/>
                    <a:pt x="89" y="107"/>
                    <a:pt x="89" y="107"/>
                  </a:cubicBezTo>
                  <a:cubicBezTo>
                    <a:pt x="89" y="115"/>
                    <a:pt x="89" y="128"/>
                    <a:pt x="89" y="152"/>
                  </a:cubicBezTo>
                  <a:cubicBezTo>
                    <a:pt x="114" y="152"/>
                    <a:pt x="114" y="152"/>
                    <a:pt x="114" y="152"/>
                  </a:cubicBezTo>
                  <a:cubicBezTo>
                    <a:pt x="114" y="152"/>
                    <a:pt x="114" y="151"/>
                    <a:pt x="114" y="150"/>
                  </a:cubicBezTo>
                  <a:cubicBezTo>
                    <a:pt x="115" y="150"/>
                    <a:pt x="115" y="150"/>
                    <a:pt x="115" y="150"/>
                  </a:cubicBezTo>
                  <a:cubicBezTo>
                    <a:pt x="115" y="126"/>
                    <a:pt x="115" y="113"/>
                    <a:pt x="115" y="106"/>
                  </a:cubicBezTo>
                  <a:cubicBezTo>
                    <a:pt x="115" y="105"/>
                    <a:pt x="115" y="105"/>
                    <a:pt x="115" y="104"/>
                  </a:cubicBezTo>
                  <a:cubicBezTo>
                    <a:pt x="115" y="72"/>
                    <a:pt x="143" y="55"/>
                    <a:pt x="161" y="48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206" y="33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990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4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C751"/>
      </a:accent1>
      <a:accent2>
        <a:srgbClr val="A69A7A"/>
      </a:accent2>
      <a:accent3>
        <a:srgbClr val="F1C96C"/>
      </a:accent3>
      <a:accent4>
        <a:srgbClr val="F4614E"/>
      </a:accent4>
      <a:accent5>
        <a:srgbClr val="3D3F44"/>
      </a:accent5>
      <a:accent6>
        <a:srgbClr val="104A57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5770</TotalTime>
  <Words>236</Words>
  <Application>Microsoft Office PowerPoint</Application>
  <PresentationFormat>Custom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2_Office Theme</vt:lpstr>
      <vt:lpstr>PowerPoint Presentation</vt:lpstr>
      <vt:lpstr>PowerPoint Presentation</vt:lpstr>
      <vt:lpstr>Road Bifurcation</vt:lpstr>
      <vt:lpstr>U-Turn Road Sign</vt:lpstr>
      <vt:lpstr>Fully-Editable Road Signs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MARK JONATHAN CORRIGAN</cp:lastModifiedBy>
  <cp:revision>132</cp:revision>
  <dcterms:created xsi:type="dcterms:W3CDTF">2013-09-12T13:05:01Z</dcterms:created>
  <dcterms:modified xsi:type="dcterms:W3CDTF">2022-03-25T09:13:00Z</dcterms:modified>
</cp:coreProperties>
</file>