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21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319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313" r:id="rId18"/>
    <p:sldId id="314" r:id="rId19"/>
    <p:sldId id="315" r:id="rId20"/>
    <p:sldId id="316" r:id="rId21"/>
    <p:sldId id="317" r:id="rId22"/>
    <p:sldId id="31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2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t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ORMs:</a:t>
            </a:r>
            <a:r>
              <a:rPr lang="en-US" sz="5400" dirty="0">
                <a:solidFill>
                  <a:prstClr val="black"/>
                </a:solidFill>
              </a:rPr>
              <a:t/>
            </a:r>
            <a:br>
              <a:rPr lang="en-US" sz="5400" dirty="0">
                <a:solidFill>
                  <a:prstClr val="black"/>
                </a:solidFill>
              </a:rPr>
            </a:br>
            <a:r>
              <a:rPr lang="en-US" sz="5400" dirty="0">
                <a:solidFill>
                  <a:prstClr val="black"/>
                </a:solidFill>
              </a:rPr>
              <a:t>You’re Doing it wrong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80" y="4730335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" y="5902026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7" y="5298391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04" y="4498303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13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Extraneous navigations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12151"/>
            <a:ext cx="7886700" cy="17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231430"/>
            <a:ext cx="7886700" cy="15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128" y="2162712"/>
            <a:ext cx="5153744" cy="36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62401"/>
            <a:ext cx="7886700" cy="18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94627"/>
            <a:ext cx="7886700" cy="1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29" y="3841397"/>
            <a:ext cx="4146168" cy="28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996406"/>
            <a:ext cx="6219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991644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98915"/>
            <a:ext cx="7886700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10889"/>
            <a:ext cx="7886700" cy="2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976"/>
            <a:ext cx="7886700" cy="2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0472"/>
            <a:ext cx="7886700" cy="3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126942" y="1728538"/>
            <a:ext cx="1811344" cy="29268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DB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964" y="2111189"/>
            <a:ext cx="2247901" cy="2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2637865" y="3191968"/>
            <a:ext cx="4489077" cy="2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09" y="1972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8451"/>
            <a:ext cx="7886700" cy="34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4985"/>
            <a:ext cx="7886700" cy="41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50044"/>
            <a:ext cx="7886700" cy="11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636" y="1769165"/>
            <a:ext cx="8030590" cy="44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Excessive Round trips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10001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1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1" y="4476751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4824"/>
            <a:ext cx="7886700" cy="2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1405"/>
            <a:ext cx="7886700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1720"/>
            <a:ext cx="7886700" cy="36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764" y="3265714"/>
            <a:ext cx="354503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3430" y="3693886"/>
            <a:ext cx="4765616" cy="13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7285"/>
            <a:ext cx="7886700" cy="31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1689625"/>
            <a:ext cx="5087257" cy="51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72874"/>
            <a:ext cx="7886700" cy="28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6502"/>
            <a:ext cx="7886700" cy="19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824956"/>
            <a:ext cx="590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0121"/>
            <a:ext cx="7886700" cy="2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" y="3022208"/>
            <a:ext cx="2946400" cy="2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795" y="3171372"/>
            <a:ext cx="5007667" cy="22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9059"/>
            <a:ext cx="7886700" cy="3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ORMs – not evil</a:t>
            </a:r>
          </a:p>
          <a:p>
            <a:endParaRPr lang="en-US" sz="4000" dirty="0"/>
          </a:p>
          <a:p>
            <a:r>
              <a:rPr lang="en-US" sz="4000" dirty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383" y="2213429"/>
            <a:ext cx="6479591" cy="36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 problems</a:t>
            </a:r>
          </a:p>
          <a:p>
            <a:endParaRPr lang="en-US" sz="4000" dirty="0"/>
          </a:p>
          <a:p>
            <a:r>
              <a:rPr lang="en-US" sz="4000" dirty="0" smtClean="0"/>
              <a:t>Querying problems</a:t>
            </a:r>
          </a:p>
          <a:p>
            <a:endParaRPr lang="en-US" sz="4000" dirty="0"/>
          </a:p>
          <a:p>
            <a:r>
              <a:rPr lang="en-US" sz="4000" dirty="0" smtClean="0"/>
              <a:t>Usage problems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09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9754</TotalTime>
  <Words>275</Words>
  <Application>Microsoft Office PowerPoint</Application>
  <PresentationFormat>On-screen Show (4:3)</PresentationFormat>
  <Paragraphs>76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Lucida Console</vt:lpstr>
      <vt:lpstr>Office Theme</vt:lpstr>
      <vt:lpstr>ORMs: You’re Doing it wrong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Problem areas</vt:lpstr>
      <vt:lpstr>Mapping Problems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40</cp:revision>
  <dcterms:created xsi:type="dcterms:W3CDTF">2014-08-11T18:23:40Z</dcterms:created>
  <dcterms:modified xsi:type="dcterms:W3CDTF">2015-06-26T16:11:49Z</dcterms:modified>
</cp:coreProperties>
</file>