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1"/>
    <p:restoredTop sz="96110"/>
  </p:normalViewPr>
  <p:slideViewPr>
    <p:cSldViewPr snapToGrid="0" snapToObjects="1">
      <p:cViewPr>
        <p:scale>
          <a:sx n="109" d="100"/>
          <a:sy n="109" d="100"/>
        </p:scale>
        <p:origin x="-5024" y="-7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1448F08-28EE-F633-E49D-435B1F75527B}"/>
              </a:ext>
            </a:extLst>
          </p:cNvPr>
          <p:cNvGrpSpPr/>
          <p:nvPr/>
        </p:nvGrpSpPr>
        <p:grpSpPr>
          <a:xfrm>
            <a:off x="13886655" y="13449718"/>
            <a:ext cx="1485363" cy="1762362"/>
            <a:chOff x="5653826" y="2686318"/>
            <a:chExt cx="1485363" cy="1762362"/>
          </a:xfrm>
        </p:grpSpPr>
        <p:pic>
          <p:nvPicPr>
            <p:cNvPr id="1028" name="Picture 4" descr="Actor Kevin Bacon Plays Not My Job : NPR">
              <a:extLst>
                <a:ext uri="{FF2B5EF4-FFF2-40B4-BE49-F238E27FC236}">
                  <a16:creationId xmlns:a16="http://schemas.microsoft.com/office/drawing/2014/main" id="{3A1C384B-C6E1-FE88-F485-6CA8C82FDE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67" r="259"/>
            <a:stretch/>
          </p:blipFill>
          <p:spPr bwMode="auto">
            <a:xfrm>
              <a:off x="5653826" y="2686318"/>
              <a:ext cx="1485363" cy="1485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B5869B-2252-B6CA-5AC4-9E6527DFE6BD}"/>
                </a:ext>
              </a:extLst>
            </p:cNvPr>
            <p:cNvSpPr txBox="1"/>
            <p:nvPr/>
          </p:nvSpPr>
          <p:spPr>
            <a:xfrm>
              <a:off x="5792818" y="4171681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Kevin Bloom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2F92C-5720-0DEF-C16F-C7CF59B7A76A}"/>
              </a:ext>
            </a:extLst>
          </p:cNvPr>
          <p:cNvGrpSpPr/>
          <p:nvPr/>
        </p:nvGrpSpPr>
        <p:grpSpPr>
          <a:xfrm>
            <a:off x="13943536" y="11534776"/>
            <a:ext cx="1371600" cy="1648599"/>
            <a:chOff x="1106203" y="-875765"/>
            <a:chExt cx="1371600" cy="1648599"/>
          </a:xfrm>
        </p:grpSpPr>
        <p:pic>
          <p:nvPicPr>
            <p:cNvPr id="1030" name="Picture 6" descr="Most Popular Movie Stars — Favorite Celebrities">
              <a:extLst>
                <a:ext uri="{FF2B5EF4-FFF2-40B4-BE49-F238E27FC236}">
                  <a16:creationId xmlns:a16="http://schemas.microsoft.com/office/drawing/2014/main" id="{379070F4-0AA7-5FC7-9040-37743E3F0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" b="34522"/>
            <a:stretch/>
          </p:blipFill>
          <p:spPr bwMode="auto">
            <a:xfrm>
              <a:off x="1106203" y="-875765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72BA34-B4F2-F303-4114-7D134395028B}"/>
                </a:ext>
              </a:extLst>
            </p:cNvPr>
            <p:cNvSpPr txBox="1"/>
            <p:nvPr/>
          </p:nvSpPr>
          <p:spPr>
            <a:xfrm>
              <a:off x="1188314" y="495835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Fay Winslet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2BA8B-9FD1-95B7-2697-82902B36AE0E}"/>
              </a:ext>
            </a:extLst>
          </p:cNvPr>
          <p:cNvGrpSpPr/>
          <p:nvPr/>
        </p:nvGrpSpPr>
        <p:grpSpPr>
          <a:xfrm>
            <a:off x="13943536" y="9608198"/>
            <a:ext cx="1371600" cy="1643615"/>
            <a:chOff x="3267220" y="421781"/>
            <a:chExt cx="1371600" cy="1643615"/>
          </a:xfrm>
        </p:grpSpPr>
        <p:pic>
          <p:nvPicPr>
            <p:cNvPr id="1034" name="Picture 10" descr="Most Popular Movie Stars — Favorite Celebrities">
              <a:extLst>
                <a:ext uri="{FF2B5EF4-FFF2-40B4-BE49-F238E27FC236}">
                  <a16:creationId xmlns:a16="http://schemas.microsoft.com/office/drawing/2014/main" id="{5750EC24-C91E-E132-FED6-79A7570B66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" b="26613"/>
            <a:stretch/>
          </p:blipFill>
          <p:spPr bwMode="auto">
            <a:xfrm>
              <a:off x="3267220" y="42178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435A7-F27E-307D-DE88-BF516DAC71DA}"/>
                </a:ext>
              </a:extLst>
            </p:cNvPr>
            <p:cNvSpPr txBox="1"/>
            <p:nvPr/>
          </p:nvSpPr>
          <p:spPr>
            <a:xfrm>
              <a:off x="3349331" y="1788397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Susan Davis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677224-7FE0-0B31-F624-2ABB4D74D68B}"/>
              </a:ext>
            </a:extLst>
          </p:cNvPr>
          <p:cNvGrpSpPr/>
          <p:nvPr/>
        </p:nvGrpSpPr>
        <p:grpSpPr>
          <a:xfrm>
            <a:off x="13842749" y="15480751"/>
            <a:ext cx="1579278" cy="1648599"/>
            <a:chOff x="3580598" y="2614411"/>
            <a:chExt cx="1579278" cy="1648599"/>
          </a:xfrm>
        </p:grpSpPr>
        <p:pic>
          <p:nvPicPr>
            <p:cNvPr id="1038" name="Picture 14" descr="Top 10 Most Famous Black Actors of All Time">
              <a:extLst>
                <a:ext uri="{FF2B5EF4-FFF2-40B4-BE49-F238E27FC236}">
                  <a16:creationId xmlns:a16="http://schemas.microsoft.com/office/drawing/2014/main" id="{A49744FE-CB56-89BA-71D1-F903A93263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69" r="19569"/>
            <a:stretch/>
          </p:blipFill>
          <p:spPr bwMode="auto">
            <a:xfrm>
              <a:off x="3684432" y="261441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CFBDE4-F004-0579-66BD-E4E1399786E7}"/>
                </a:ext>
              </a:extLst>
            </p:cNvPr>
            <p:cNvSpPr txBox="1"/>
            <p:nvPr/>
          </p:nvSpPr>
          <p:spPr>
            <a:xfrm>
              <a:off x="3580598" y="3986011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Morgan Williams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14AB16-48C8-71C4-B1CD-BDA2D5D73B99}"/>
              </a:ext>
            </a:extLst>
          </p:cNvPr>
          <p:cNvGrpSpPr/>
          <p:nvPr/>
        </p:nvGrpSpPr>
        <p:grpSpPr>
          <a:xfrm>
            <a:off x="11809191" y="11538907"/>
            <a:ext cx="1371600" cy="1661425"/>
            <a:chOff x="908722" y="2163651"/>
            <a:chExt cx="1371600" cy="1661425"/>
          </a:xfrm>
        </p:grpSpPr>
        <p:pic>
          <p:nvPicPr>
            <p:cNvPr id="1036" name="Picture 12" descr="Top 20 Famous Black Actors of All Time - The Teal Mango">
              <a:extLst>
                <a:ext uri="{FF2B5EF4-FFF2-40B4-BE49-F238E27FC236}">
                  <a16:creationId xmlns:a16="http://schemas.microsoft.com/office/drawing/2014/main" id="{56D2D60A-6568-6128-991C-2C8998758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0" r="5944"/>
            <a:stretch/>
          </p:blipFill>
          <p:spPr bwMode="auto">
            <a:xfrm>
              <a:off x="908722" y="216365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57DF30-B29C-7BC7-C0BB-231D9213870E}"/>
                </a:ext>
              </a:extLst>
            </p:cNvPr>
            <p:cNvSpPr txBox="1"/>
            <p:nvPr/>
          </p:nvSpPr>
          <p:spPr>
            <a:xfrm>
              <a:off x="944349" y="3548077"/>
              <a:ext cx="1300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Rip Crawford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3F0A4-5520-C49A-A553-A7C4BD88D6BC}"/>
              </a:ext>
            </a:extLst>
          </p:cNvPr>
          <p:cNvGrpSpPr/>
          <p:nvPr/>
        </p:nvGrpSpPr>
        <p:grpSpPr>
          <a:xfrm>
            <a:off x="16045782" y="15486733"/>
            <a:ext cx="1371600" cy="1648599"/>
            <a:chOff x="6241961" y="313168"/>
            <a:chExt cx="1371600" cy="1648599"/>
          </a:xfrm>
        </p:grpSpPr>
        <p:pic>
          <p:nvPicPr>
            <p:cNvPr id="1040" name="Picture 16" descr="Jennifer Lopez - Wikipedia">
              <a:extLst>
                <a:ext uri="{FF2B5EF4-FFF2-40B4-BE49-F238E27FC236}">
                  <a16:creationId xmlns:a16="http://schemas.microsoft.com/office/drawing/2014/main" id="{B1E96D1D-BEF4-C462-32FD-CE2589A37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" b="21426"/>
            <a:stretch/>
          </p:blipFill>
          <p:spPr bwMode="auto">
            <a:xfrm>
              <a:off x="6241961" y="313168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6974E-424A-36F6-ADBE-965AFADE2BCF}"/>
                </a:ext>
              </a:extLst>
            </p:cNvPr>
            <p:cNvSpPr txBox="1"/>
            <p:nvPr/>
          </p:nvSpPr>
          <p:spPr>
            <a:xfrm>
              <a:off x="6370559" y="1684768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Jada Ryder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9B74B5-6ED3-7A2F-8F80-25B35379F7E1}"/>
              </a:ext>
            </a:extLst>
          </p:cNvPr>
          <p:cNvGrpSpPr/>
          <p:nvPr/>
        </p:nvGrpSpPr>
        <p:grpSpPr>
          <a:xfrm>
            <a:off x="13943536" y="17409985"/>
            <a:ext cx="1371600" cy="1648599"/>
            <a:chOff x="8477037" y="1511300"/>
            <a:chExt cx="1371600" cy="1648599"/>
          </a:xfrm>
        </p:grpSpPr>
        <p:pic>
          <p:nvPicPr>
            <p:cNvPr id="1042" name="Picture 18" descr="Jackie Chan | Biography, Movie Highlights and Photos | AllMovie">
              <a:extLst>
                <a:ext uri="{FF2B5EF4-FFF2-40B4-BE49-F238E27FC236}">
                  <a16:creationId xmlns:a16="http://schemas.microsoft.com/office/drawing/2014/main" id="{5E2EDDBD-8863-3432-6CAF-4C43978BE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" b="34630"/>
            <a:stretch/>
          </p:blipFill>
          <p:spPr bwMode="auto">
            <a:xfrm>
              <a:off x="8477037" y="1511300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725DF-C16E-8CAA-95B2-A31C87BC2FA9}"/>
                </a:ext>
              </a:extLst>
            </p:cNvPr>
            <p:cNvSpPr txBox="1"/>
            <p:nvPr/>
          </p:nvSpPr>
          <p:spPr>
            <a:xfrm>
              <a:off x="8605637" y="288290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Ed Guiness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7F1723-9B90-B691-CE74-678602036F71}"/>
              </a:ext>
            </a:extLst>
          </p:cNvPr>
          <p:cNvSpPr txBox="1"/>
          <p:nvPr/>
        </p:nvSpPr>
        <p:spPr>
          <a:xfrm>
            <a:off x="15225220" y="11251813"/>
            <a:ext cx="19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 Bonnie Holocaust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CA22C-A6BF-0302-D3BC-94073B8C580F}"/>
              </a:ext>
            </a:extLst>
          </p:cNvPr>
          <p:cNvSpPr txBox="1"/>
          <p:nvPr/>
        </p:nvSpPr>
        <p:spPr>
          <a:xfrm>
            <a:off x="15271705" y="13175065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 Polish Brooklyn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7EFFD-AC7B-849A-B11F-A29C4F38544E}"/>
              </a:ext>
            </a:extLst>
          </p:cNvPr>
          <p:cNvSpPr txBox="1"/>
          <p:nvPr/>
        </p:nvSpPr>
        <p:spPr>
          <a:xfrm>
            <a:off x="11619187" y="1391540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 American Circus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FE6F1-DAEC-C56A-7879-259A53E8D0E2}"/>
              </a:ext>
            </a:extLst>
          </p:cNvPr>
          <p:cNvSpPr txBox="1"/>
          <p:nvPr/>
        </p:nvSpPr>
        <p:spPr>
          <a:xfrm>
            <a:off x="12267723" y="1521208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 Polish Brooklyn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426DC-F28C-7B10-4B5A-DEA68EF4A8ED}"/>
              </a:ext>
            </a:extLst>
          </p:cNvPr>
          <p:cNvSpPr txBox="1"/>
          <p:nvPr/>
        </p:nvSpPr>
        <p:spPr>
          <a:xfrm>
            <a:off x="12314214" y="17130692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 Juggler Hardly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9F7285-0EBA-41B9-AA90-D5EFC887120A}"/>
              </a:ext>
            </a:extLst>
          </p:cNvPr>
          <p:cNvSpPr txBox="1"/>
          <p:nvPr/>
        </p:nvSpPr>
        <p:spPr>
          <a:xfrm>
            <a:off x="15767073" y="14856000"/>
            <a:ext cx="154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 Trouble Date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9249194-5981-9F3D-4C89-6001794AA4A0}"/>
              </a:ext>
            </a:extLst>
          </p:cNvPr>
          <p:cNvSpPr/>
          <p:nvPr/>
        </p:nvSpPr>
        <p:spPr>
          <a:xfrm>
            <a:off x="12629584" y="14177727"/>
            <a:ext cx="1213165" cy="290033"/>
          </a:xfrm>
          <a:custGeom>
            <a:avLst/>
            <a:gdLst>
              <a:gd name="connsiteX0" fmla="*/ 1213165 w 1213165"/>
              <a:gd name="connsiteY0" fmla="*/ 45267 h 290033"/>
              <a:gd name="connsiteX1" fmla="*/ 244444 w 1213165"/>
              <a:gd name="connsiteY1" fmla="*/ 289711 h 290033"/>
              <a:gd name="connsiteX2" fmla="*/ 0 w 1213165"/>
              <a:gd name="connsiteY2" fmla="*/ 0 h 29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165" h="290033">
                <a:moveTo>
                  <a:pt x="1213165" y="45267"/>
                </a:moveTo>
                <a:cubicBezTo>
                  <a:pt x="829901" y="171261"/>
                  <a:pt x="446638" y="297256"/>
                  <a:pt x="244444" y="289711"/>
                </a:cubicBezTo>
                <a:cubicBezTo>
                  <a:pt x="42250" y="282167"/>
                  <a:pt x="21125" y="14108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E15A349-B65E-F5FE-662A-5C2223E6E74C}"/>
              </a:ext>
            </a:extLst>
          </p:cNvPr>
          <p:cNvSpPr/>
          <p:nvPr/>
        </p:nvSpPr>
        <p:spPr>
          <a:xfrm>
            <a:off x="12556354" y="13172792"/>
            <a:ext cx="27963" cy="697117"/>
          </a:xfrm>
          <a:custGeom>
            <a:avLst/>
            <a:gdLst>
              <a:gd name="connsiteX0" fmla="*/ 27963 w 27963"/>
              <a:gd name="connsiteY0" fmla="*/ 697117 h 697117"/>
              <a:gd name="connsiteX1" fmla="*/ 802 w 27963"/>
              <a:gd name="connsiteY1" fmla="*/ 353085 h 697117"/>
              <a:gd name="connsiteX2" fmla="*/ 9856 w 27963"/>
              <a:gd name="connsiteY2" fmla="*/ 0 h 69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3" h="697117">
                <a:moveTo>
                  <a:pt x="27963" y="697117"/>
                </a:moveTo>
                <a:cubicBezTo>
                  <a:pt x="15891" y="583194"/>
                  <a:pt x="3820" y="469271"/>
                  <a:pt x="802" y="353085"/>
                </a:cubicBezTo>
                <a:cubicBezTo>
                  <a:pt x="-2216" y="236899"/>
                  <a:pt x="3820" y="118449"/>
                  <a:pt x="9856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0CCD554-5081-BC27-9A76-B88B1F2DD050}"/>
              </a:ext>
            </a:extLst>
          </p:cNvPr>
          <p:cNvSpPr/>
          <p:nvPr/>
        </p:nvSpPr>
        <p:spPr>
          <a:xfrm>
            <a:off x="13285260" y="14576079"/>
            <a:ext cx="602756" cy="579422"/>
          </a:xfrm>
          <a:custGeom>
            <a:avLst/>
            <a:gdLst>
              <a:gd name="connsiteX0" fmla="*/ 602756 w 602756"/>
              <a:gd name="connsiteY0" fmla="*/ 0 h 579422"/>
              <a:gd name="connsiteX1" fmla="*/ 86708 w 602756"/>
              <a:gd name="connsiteY1" fmla="*/ 144856 h 579422"/>
              <a:gd name="connsiteX2" fmla="*/ 5227 w 602756"/>
              <a:gd name="connsiteY2" fmla="*/ 579422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756" h="579422">
                <a:moveTo>
                  <a:pt x="602756" y="0"/>
                </a:moveTo>
                <a:cubicBezTo>
                  <a:pt x="394526" y="24143"/>
                  <a:pt x="186296" y="48286"/>
                  <a:pt x="86708" y="144856"/>
                </a:cubicBezTo>
                <a:cubicBezTo>
                  <a:pt x="-12880" y="241426"/>
                  <a:pt x="-3827" y="410424"/>
                  <a:pt x="5227" y="57942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3A2C2E8-698B-0BF4-9713-F486F44C0B00}"/>
              </a:ext>
            </a:extLst>
          </p:cNvPr>
          <p:cNvSpPr/>
          <p:nvPr/>
        </p:nvSpPr>
        <p:spPr>
          <a:xfrm>
            <a:off x="13203341" y="15526693"/>
            <a:ext cx="648461" cy="615636"/>
          </a:xfrm>
          <a:custGeom>
            <a:avLst/>
            <a:gdLst>
              <a:gd name="connsiteX0" fmla="*/ 32825 w 648461"/>
              <a:gd name="connsiteY0" fmla="*/ 0 h 615636"/>
              <a:gd name="connsiteX1" fmla="*/ 69039 w 648461"/>
              <a:gd name="connsiteY1" fmla="*/ 425513 h 615636"/>
              <a:gd name="connsiteX2" fmla="*/ 648461 w 648461"/>
              <a:gd name="connsiteY2" fmla="*/ 615636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61" h="615636">
                <a:moveTo>
                  <a:pt x="32825" y="0"/>
                </a:moveTo>
                <a:cubicBezTo>
                  <a:pt x="-371" y="161453"/>
                  <a:pt x="-33567" y="322907"/>
                  <a:pt x="69039" y="425513"/>
                </a:cubicBezTo>
                <a:cubicBezTo>
                  <a:pt x="171645" y="528119"/>
                  <a:pt x="410053" y="571877"/>
                  <a:pt x="648461" y="615636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9EB4279-9F05-3E8D-4FF3-64A85D7D3D72}"/>
              </a:ext>
            </a:extLst>
          </p:cNvPr>
          <p:cNvSpPr/>
          <p:nvPr/>
        </p:nvSpPr>
        <p:spPr>
          <a:xfrm>
            <a:off x="13259578" y="16495414"/>
            <a:ext cx="691812" cy="606582"/>
          </a:xfrm>
          <a:custGeom>
            <a:avLst/>
            <a:gdLst>
              <a:gd name="connsiteX0" fmla="*/ 691812 w 691812"/>
              <a:gd name="connsiteY0" fmla="*/ 0 h 606582"/>
              <a:gd name="connsiteX1" fmla="*/ 103337 w 691812"/>
              <a:gd name="connsiteY1" fmla="*/ 162962 h 606582"/>
              <a:gd name="connsiteX2" fmla="*/ 3749 w 691812"/>
              <a:gd name="connsiteY2" fmla="*/ 606582 h 6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812" h="606582">
                <a:moveTo>
                  <a:pt x="691812" y="0"/>
                </a:moveTo>
                <a:cubicBezTo>
                  <a:pt x="454913" y="30932"/>
                  <a:pt x="218014" y="61865"/>
                  <a:pt x="103337" y="162962"/>
                </a:cubicBezTo>
                <a:cubicBezTo>
                  <a:pt x="-11340" y="264059"/>
                  <a:pt x="-3796" y="435320"/>
                  <a:pt x="3749" y="6065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BB4869-5A46-CC41-8AEB-57CE1A7F1BEB}"/>
              </a:ext>
            </a:extLst>
          </p:cNvPr>
          <p:cNvSpPr/>
          <p:nvPr/>
        </p:nvSpPr>
        <p:spPr>
          <a:xfrm>
            <a:off x="13215754" y="17464135"/>
            <a:ext cx="645101" cy="697116"/>
          </a:xfrm>
          <a:custGeom>
            <a:avLst/>
            <a:gdLst>
              <a:gd name="connsiteX0" fmla="*/ 56626 w 645101"/>
              <a:gd name="connsiteY0" fmla="*/ 0 h 697116"/>
              <a:gd name="connsiteX1" fmla="*/ 56626 w 645101"/>
              <a:gd name="connsiteY1" fmla="*/ 443619 h 697116"/>
              <a:gd name="connsiteX2" fmla="*/ 645101 w 645101"/>
              <a:gd name="connsiteY2" fmla="*/ 697116 h 69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101" h="697116">
                <a:moveTo>
                  <a:pt x="56626" y="0"/>
                </a:moveTo>
                <a:cubicBezTo>
                  <a:pt x="7586" y="163716"/>
                  <a:pt x="-41453" y="327433"/>
                  <a:pt x="56626" y="443619"/>
                </a:cubicBezTo>
                <a:cubicBezTo>
                  <a:pt x="154705" y="559805"/>
                  <a:pt x="399903" y="628460"/>
                  <a:pt x="645101" y="697116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43C8A15-BEED-25AD-90A6-16429197420D}"/>
              </a:ext>
            </a:extLst>
          </p:cNvPr>
          <p:cNvSpPr/>
          <p:nvPr/>
        </p:nvSpPr>
        <p:spPr>
          <a:xfrm>
            <a:off x="15508587" y="14476491"/>
            <a:ext cx="986828" cy="344032"/>
          </a:xfrm>
          <a:custGeom>
            <a:avLst/>
            <a:gdLst>
              <a:gd name="connsiteX0" fmla="*/ 0 w 1032095"/>
              <a:gd name="connsiteY0" fmla="*/ 0 h 344032"/>
              <a:gd name="connsiteX1" fmla="*/ 778598 w 1032095"/>
              <a:gd name="connsiteY1" fmla="*/ 117695 h 344032"/>
              <a:gd name="connsiteX2" fmla="*/ 1032095 w 1032095"/>
              <a:gd name="connsiteY2" fmla="*/ 344032 h 34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095" h="344032">
                <a:moveTo>
                  <a:pt x="0" y="0"/>
                </a:moveTo>
                <a:cubicBezTo>
                  <a:pt x="303291" y="30178"/>
                  <a:pt x="606582" y="60356"/>
                  <a:pt x="778598" y="117695"/>
                </a:cubicBezTo>
                <a:cubicBezTo>
                  <a:pt x="950614" y="175034"/>
                  <a:pt x="991354" y="259533"/>
                  <a:pt x="1032095" y="34403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A250B77-011B-E573-E4A8-0E151B116D56}"/>
              </a:ext>
            </a:extLst>
          </p:cNvPr>
          <p:cNvSpPr/>
          <p:nvPr/>
        </p:nvSpPr>
        <p:spPr>
          <a:xfrm>
            <a:off x="16613109" y="15173608"/>
            <a:ext cx="72428" cy="253497"/>
          </a:xfrm>
          <a:custGeom>
            <a:avLst/>
            <a:gdLst>
              <a:gd name="connsiteX0" fmla="*/ 0 w 72428"/>
              <a:gd name="connsiteY0" fmla="*/ 0 h 253497"/>
              <a:gd name="connsiteX1" fmla="*/ 45267 w 72428"/>
              <a:gd name="connsiteY1" fmla="*/ 144855 h 253497"/>
              <a:gd name="connsiteX2" fmla="*/ 72428 w 72428"/>
              <a:gd name="connsiteY2" fmla="*/ 253497 h 25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8" h="253497">
                <a:moveTo>
                  <a:pt x="0" y="0"/>
                </a:moveTo>
                <a:cubicBezTo>
                  <a:pt x="16598" y="51303"/>
                  <a:pt x="33196" y="102606"/>
                  <a:pt x="45267" y="144855"/>
                </a:cubicBezTo>
                <a:cubicBezTo>
                  <a:pt x="57338" y="187104"/>
                  <a:pt x="64883" y="220300"/>
                  <a:pt x="72428" y="25349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A2D422-D19C-E975-EBEA-04DD503807C8}"/>
              </a:ext>
            </a:extLst>
          </p:cNvPr>
          <p:cNvSpPr/>
          <p:nvPr/>
        </p:nvSpPr>
        <p:spPr>
          <a:xfrm>
            <a:off x="15499533" y="13480610"/>
            <a:ext cx="660903" cy="488887"/>
          </a:xfrm>
          <a:custGeom>
            <a:avLst/>
            <a:gdLst>
              <a:gd name="connsiteX0" fmla="*/ 0 w 660903"/>
              <a:gd name="connsiteY0" fmla="*/ 488887 h 488887"/>
              <a:gd name="connsiteX1" fmla="*/ 506994 w 660903"/>
              <a:gd name="connsiteY1" fmla="*/ 334978 h 488887"/>
              <a:gd name="connsiteX2" fmla="*/ 660903 w 660903"/>
              <a:gd name="connsiteY2" fmla="*/ 0 h 4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903" h="488887">
                <a:moveTo>
                  <a:pt x="0" y="488887"/>
                </a:moveTo>
                <a:cubicBezTo>
                  <a:pt x="198422" y="452673"/>
                  <a:pt x="396844" y="416459"/>
                  <a:pt x="506994" y="334978"/>
                </a:cubicBezTo>
                <a:cubicBezTo>
                  <a:pt x="617144" y="253497"/>
                  <a:pt x="639023" y="126748"/>
                  <a:pt x="660903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8A47FE-F67C-0D14-1C9C-5BC6BA881C74}"/>
              </a:ext>
            </a:extLst>
          </p:cNvPr>
          <p:cNvSpPr/>
          <p:nvPr/>
        </p:nvSpPr>
        <p:spPr>
          <a:xfrm>
            <a:off x="15454265" y="12448515"/>
            <a:ext cx="733331" cy="642796"/>
          </a:xfrm>
          <a:custGeom>
            <a:avLst/>
            <a:gdLst>
              <a:gd name="connsiteX0" fmla="*/ 715224 w 733331"/>
              <a:gd name="connsiteY0" fmla="*/ 642796 h 642796"/>
              <a:gd name="connsiteX1" fmla="*/ 697117 w 733331"/>
              <a:gd name="connsiteY1" fmla="*/ 389299 h 642796"/>
              <a:gd name="connsiteX2" fmla="*/ 389299 w 733331"/>
              <a:gd name="connsiteY2" fmla="*/ 181069 h 642796"/>
              <a:gd name="connsiteX3" fmla="*/ 0 w 733331"/>
              <a:gd name="connsiteY3" fmla="*/ 0 h 64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31" h="642796">
                <a:moveTo>
                  <a:pt x="715224" y="642796"/>
                </a:moveTo>
                <a:cubicBezTo>
                  <a:pt x="733331" y="554525"/>
                  <a:pt x="751438" y="466254"/>
                  <a:pt x="697117" y="389299"/>
                </a:cubicBezTo>
                <a:cubicBezTo>
                  <a:pt x="642796" y="312344"/>
                  <a:pt x="505485" y="245952"/>
                  <a:pt x="389299" y="181069"/>
                </a:cubicBezTo>
                <a:cubicBezTo>
                  <a:pt x="273113" y="116186"/>
                  <a:pt x="136556" y="5809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A5B7754-24DB-9EBA-50B0-E05FDD936B6F}"/>
              </a:ext>
            </a:extLst>
          </p:cNvPr>
          <p:cNvSpPr/>
          <p:nvPr/>
        </p:nvSpPr>
        <p:spPr>
          <a:xfrm>
            <a:off x="15427105" y="11570329"/>
            <a:ext cx="742384" cy="552261"/>
          </a:xfrm>
          <a:custGeom>
            <a:avLst/>
            <a:gdLst>
              <a:gd name="connsiteX0" fmla="*/ 0 w 742384"/>
              <a:gd name="connsiteY0" fmla="*/ 552261 h 552261"/>
              <a:gd name="connsiteX1" fmla="*/ 561315 w 742384"/>
              <a:gd name="connsiteY1" fmla="*/ 407406 h 552261"/>
              <a:gd name="connsiteX2" fmla="*/ 742384 w 742384"/>
              <a:gd name="connsiteY2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384" h="552261">
                <a:moveTo>
                  <a:pt x="0" y="552261"/>
                </a:moveTo>
                <a:cubicBezTo>
                  <a:pt x="218792" y="525855"/>
                  <a:pt x="437584" y="499449"/>
                  <a:pt x="561315" y="407406"/>
                </a:cubicBezTo>
                <a:cubicBezTo>
                  <a:pt x="685046" y="315363"/>
                  <a:pt x="713715" y="157681"/>
                  <a:pt x="742384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2808D88-5005-0FED-3414-51BA90E652B6}"/>
              </a:ext>
            </a:extLst>
          </p:cNvPr>
          <p:cNvSpPr/>
          <p:nvPr/>
        </p:nvSpPr>
        <p:spPr>
          <a:xfrm>
            <a:off x="15445212" y="10465806"/>
            <a:ext cx="746001" cy="688063"/>
          </a:xfrm>
          <a:custGeom>
            <a:avLst/>
            <a:gdLst>
              <a:gd name="connsiteX0" fmla="*/ 742384 w 746001"/>
              <a:gd name="connsiteY0" fmla="*/ 688063 h 688063"/>
              <a:gd name="connsiteX1" fmla="*/ 633742 w 746001"/>
              <a:gd name="connsiteY1" fmla="*/ 298764 h 688063"/>
              <a:gd name="connsiteX2" fmla="*/ 0 w 746001"/>
              <a:gd name="connsiteY2" fmla="*/ 0 h 68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001" h="688063">
                <a:moveTo>
                  <a:pt x="742384" y="688063"/>
                </a:moveTo>
                <a:cubicBezTo>
                  <a:pt x="749928" y="550752"/>
                  <a:pt x="757473" y="413441"/>
                  <a:pt x="633742" y="298764"/>
                </a:cubicBezTo>
                <a:cubicBezTo>
                  <a:pt x="510011" y="184087"/>
                  <a:pt x="255005" y="9204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84A0EE-0B5B-EE5A-A289-5F04FA506045}"/>
              </a:ext>
            </a:extLst>
          </p:cNvPr>
          <p:cNvGrpSpPr/>
          <p:nvPr/>
        </p:nvGrpSpPr>
        <p:grpSpPr>
          <a:xfrm>
            <a:off x="13951390" y="19333237"/>
            <a:ext cx="1371600" cy="1648599"/>
            <a:chOff x="14000418" y="19654247"/>
            <a:chExt cx="1371600" cy="1648599"/>
          </a:xfrm>
        </p:grpSpPr>
        <p:pic>
          <p:nvPicPr>
            <p:cNvPr id="1026" name="Picture 2" descr="person-in-disguise - &quot;What's HAppening&quot; Blog">
              <a:extLst>
                <a:ext uri="{FF2B5EF4-FFF2-40B4-BE49-F238E27FC236}">
                  <a16:creationId xmlns:a16="http://schemas.microsoft.com/office/drawing/2014/main" id="{E4605E93-62FC-E34F-E2C4-AB9B6DD7E6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" r="30836"/>
            <a:stretch/>
          </p:blipFill>
          <p:spPr bwMode="auto">
            <a:xfrm>
              <a:off x="14000418" y="19654247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99896F-965F-CC2F-B8E1-C008F8008DC9}"/>
                </a:ext>
              </a:extLst>
            </p:cNvPr>
            <p:cNvSpPr txBox="1"/>
            <p:nvPr/>
          </p:nvSpPr>
          <p:spPr>
            <a:xfrm>
              <a:off x="14175503" y="21025847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Who Else?</a:t>
              </a: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D0D62315-0733-78AA-C1AD-3ACE2E966428}"/>
              </a:ext>
            </a:extLst>
          </p:cNvPr>
          <p:cNvSpPr/>
          <p:nvPr/>
        </p:nvSpPr>
        <p:spPr>
          <a:xfrm>
            <a:off x="13278139" y="18532929"/>
            <a:ext cx="584818" cy="1200150"/>
          </a:xfrm>
          <a:custGeom>
            <a:avLst/>
            <a:gdLst>
              <a:gd name="connsiteX0" fmla="*/ 584818 w 584818"/>
              <a:gd name="connsiteY0" fmla="*/ 0 h 1200150"/>
              <a:gd name="connsiteX1" fmla="*/ 103125 w 584818"/>
              <a:gd name="connsiteY1" fmla="*/ 163285 h 1200150"/>
              <a:gd name="connsiteX2" fmla="*/ 37811 w 584818"/>
              <a:gd name="connsiteY2" fmla="*/ 824592 h 1200150"/>
              <a:gd name="connsiteX3" fmla="*/ 568490 w 584818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18" h="1200150">
                <a:moveTo>
                  <a:pt x="584818" y="0"/>
                </a:moveTo>
                <a:cubicBezTo>
                  <a:pt x="389555" y="12926"/>
                  <a:pt x="194293" y="25853"/>
                  <a:pt x="103125" y="163285"/>
                </a:cubicBezTo>
                <a:cubicBezTo>
                  <a:pt x="11957" y="300717"/>
                  <a:pt x="-39750" y="651781"/>
                  <a:pt x="37811" y="824592"/>
                </a:cubicBezTo>
                <a:cubicBezTo>
                  <a:pt x="115372" y="997403"/>
                  <a:pt x="341931" y="1098776"/>
                  <a:pt x="568490" y="12001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B48AA4-7181-1E6A-ACD0-6E8D75149237}"/>
              </a:ext>
            </a:extLst>
          </p:cNvPr>
          <p:cNvSpPr/>
          <p:nvPr/>
        </p:nvSpPr>
        <p:spPr>
          <a:xfrm>
            <a:off x="12807101" y="12489479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1880DD-2FB4-5620-588A-C5FC5F9C80F0}"/>
              </a:ext>
            </a:extLst>
          </p:cNvPr>
          <p:cNvSpPr/>
          <p:nvPr/>
        </p:nvSpPr>
        <p:spPr>
          <a:xfrm>
            <a:off x="14926845" y="16443764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690AE3-63C6-02BE-2199-9E478539094D}"/>
              </a:ext>
            </a:extLst>
          </p:cNvPr>
          <p:cNvSpPr/>
          <p:nvPr/>
        </p:nvSpPr>
        <p:spPr>
          <a:xfrm>
            <a:off x="17036642" y="16477052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D9BA09-BDCB-0341-7A10-743ADE7E0ABA}"/>
              </a:ext>
            </a:extLst>
          </p:cNvPr>
          <p:cNvSpPr/>
          <p:nvPr/>
        </p:nvSpPr>
        <p:spPr>
          <a:xfrm>
            <a:off x="14957743" y="12525095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C2CBA0-BA61-164C-6158-2A56C5EA3250}"/>
              </a:ext>
            </a:extLst>
          </p:cNvPr>
          <p:cNvSpPr/>
          <p:nvPr/>
        </p:nvSpPr>
        <p:spPr>
          <a:xfrm>
            <a:off x="14949788" y="10575729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E43068-75EA-A9B7-EC1E-5EDB55510317}"/>
              </a:ext>
            </a:extLst>
          </p:cNvPr>
          <p:cNvSpPr/>
          <p:nvPr/>
        </p:nvSpPr>
        <p:spPr>
          <a:xfrm>
            <a:off x="14957743" y="18379877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E693CD-45C5-AB57-5440-46A762AE4358}"/>
              </a:ext>
            </a:extLst>
          </p:cNvPr>
          <p:cNvSpPr/>
          <p:nvPr/>
        </p:nvSpPr>
        <p:spPr>
          <a:xfrm>
            <a:off x="14949788" y="20308216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5925EC-60AB-C04D-DE0C-343C5E5FF9CD}"/>
              </a:ext>
            </a:extLst>
          </p:cNvPr>
          <p:cNvSpPr txBox="1"/>
          <p:nvPr/>
        </p:nvSpPr>
        <p:spPr>
          <a:xfrm>
            <a:off x="12743722" y="1899450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🎬❓</a:t>
            </a:r>
          </a:p>
        </p:txBody>
      </p:sp>
    </p:spTree>
    <p:extLst>
      <p:ext uri="{BB962C8B-B14F-4D97-AF65-F5344CB8AC3E}">
        <p14:creationId xmlns:p14="http://schemas.microsoft.com/office/powerpoint/2010/main" val="529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43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Lorenz</dc:creator>
  <cp:lastModifiedBy>Mark Lorenz</cp:lastModifiedBy>
  <cp:revision>9</cp:revision>
  <dcterms:created xsi:type="dcterms:W3CDTF">2022-07-23T21:08:30Z</dcterms:created>
  <dcterms:modified xsi:type="dcterms:W3CDTF">2022-07-25T04:02:41Z</dcterms:modified>
</cp:coreProperties>
</file>