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4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3A11-BF7D-4E1B-914F-9F2F270A5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E290D-BB66-4AFC-8C73-B9A275B8C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4987-8945-4906-9C31-16960C8D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432A-2D75-458D-8AD2-95B3638B614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6BA20-7FC8-4779-ABDA-F0263BFA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B4958-3E6F-44BA-8A59-394FC448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C965-EB00-4A54-8938-7C6BA922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A6F5-D254-40C6-BEC7-7F2B281D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C0517-C051-4BA2-B42F-148D6277B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A68DA-8242-4D60-89E4-EC4A4753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432A-2D75-458D-8AD2-95B3638B614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DFE09-17C9-4EEB-AFC0-BDF33797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7E64-6E87-4865-87BF-2D7C17BD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C965-EB00-4A54-8938-7C6BA922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F051B-D6D2-4B8B-8160-8E000F7EE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3EEE1-726D-4D3D-9137-0ACAC82EF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6B5B-9C4C-43A4-93C3-0BBE6D9F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432A-2D75-458D-8AD2-95B3638B614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4E91F-D97D-4265-B140-898C726F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77C02-5DC3-47D2-ACE9-9ACAAB6C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C965-EB00-4A54-8938-7C6BA922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1E79-1705-4978-9EA3-424F333B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E9985-D744-4B08-A231-3E420E26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54353-47D6-46C4-9AB7-17BE97DF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432A-2D75-458D-8AD2-95B3638B614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DDC4-FF27-406D-9F1A-EAB7ACA1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08BD-9002-4EEF-ACE7-A8B4E49B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C965-EB00-4A54-8938-7C6BA922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0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BDE3-D410-4072-B710-080F086B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8DA0B-9C13-4667-A1C6-64732C3BA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5C3E-4706-4D75-8DA2-B960A6DD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432A-2D75-458D-8AD2-95B3638B614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EE1B7-B9AC-4620-A866-50F96D37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905B-9AF1-4902-9AE9-741F3F5B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C965-EB00-4A54-8938-7C6BA922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4BD7-0F04-4787-B46C-DC62A787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155C-5B24-4808-A694-6DFB0A22C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2D131-8790-46B9-B1D7-F42C93BD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C222E-71E8-4BD5-AA47-FE81878C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432A-2D75-458D-8AD2-95B3638B614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288FE-EAA7-4D39-A659-CFDC200D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7C43-EF2E-4D97-BA39-FE8CE81E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C965-EB00-4A54-8938-7C6BA922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29ED-99AA-43A6-AE6A-584ABC6F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7C715-C32C-469C-B403-CE0A300F2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BC945-EA03-4DE5-A0FB-70A8C3846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77881-946D-42A9-BDEE-38B01695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37755-5D75-4BAE-B63A-AE3DADD03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EC5C4-5FC8-492B-9461-B40F37CD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432A-2D75-458D-8AD2-95B3638B614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FAEA5-1B07-467A-8BDD-4F0D8EF3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4AAF0-30C1-4DC3-BA86-DE144843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C965-EB00-4A54-8938-7C6BA922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ED61-D455-4C78-8302-A1F8E3FC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5627F-DDB1-437F-BBE0-316093F2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432A-2D75-458D-8AD2-95B3638B614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0881B-2E6A-4B6C-90ED-E7C39744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344CC-C05E-43CF-84E6-F1D28173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C965-EB00-4A54-8938-7C6BA922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1D041-401A-4220-8542-D4E69B26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432A-2D75-458D-8AD2-95B3638B614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612AB-4281-4EEE-BEE6-08337666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E74E-6460-4246-9472-BD605EEB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C965-EB00-4A54-8938-7C6BA922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7BD8-DD87-41AF-941A-D06DF8BF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55CB-B1FB-4B5A-BD11-C952F151B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F39F5-A04C-48BB-BBE9-47E09A27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D1A1C-0347-4D08-9F84-63EE6262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432A-2D75-458D-8AD2-95B3638B614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379CF-187D-497D-ABBC-64D53E8C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59A4E-6A69-41AB-8168-6BE33DEC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C965-EB00-4A54-8938-7C6BA922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7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9B10-A16D-4CDA-B319-38E1BCE9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9A7C3-3B4B-478A-A6C7-B292584D0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B6257-53D1-41A7-B2C9-71AE2058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BB17D-70EE-418A-AC31-8E396B62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432A-2D75-458D-8AD2-95B3638B614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91A08-239C-4143-A796-78C76D3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B40E6-4001-4AE1-A6BF-6ADF4A22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C965-EB00-4A54-8938-7C6BA922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53811-DCBB-467D-A97A-8B6589E9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155E-1285-4550-9BBE-D8E16C4FC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2F18-2F9E-4B7A-B226-F700305EB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432A-2D75-458D-8AD2-95B3638B614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4DDF-7AEE-4045-9AA2-794D30C82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00DC-F969-4EDA-A688-A3B75C8EA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C965-EB00-4A54-8938-7C6BA922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77790F-D8A9-4EF4-841D-E5D8B987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6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311107-6598-4343-97D0-523A849E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3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0E057-EA3A-4154-B1D1-DE22D924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" y="0"/>
            <a:ext cx="10843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6F158-6905-4BA3-B12A-E384FE08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97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6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Piol</dc:creator>
  <cp:lastModifiedBy>Mark Piol</cp:lastModifiedBy>
  <cp:revision>1</cp:revision>
  <dcterms:created xsi:type="dcterms:W3CDTF">2021-05-27T05:27:41Z</dcterms:created>
  <dcterms:modified xsi:type="dcterms:W3CDTF">2021-05-27T05:27:42Z</dcterms:modified>
</cp:coreProperties>
</file>