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C7"/>
    <a:srgbClr val="002D89"/>
    <a:srgbClr val="618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A756C-FA72-6A4E-A32D-2942A8096A1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2D178-8B13-3644-AB8A-F86DACA868A3}">
      <dgm:prSet phldrT="[Text]" phldr="0"/>
      <dgm:spPr/>
      <dgm:t>
        <a:bodyPr/>
        <a:lstStyle/>
        <a:p>
          <a:r>
            <a:rPr lang="en-US"/>
            <a:t>Fit to Work Process</a:t>
          </a:r>
        </a:p>
      </dgm:t>
    </dgm:pt>
    <dgm:pt modelId="{9859E61E-5A9A-F148-8B26-85A3F6B8B6B8}" type="parTrans" cxnId="{05D3654C-95DC-D841-9482-52F4E55EF7B5}">
      <dgm:prSet/>
      <dgm:spPr/>
      <dgm:t>
        <a:bodyPr/>
        <a:lstStyle/>
        <a:p>
          <a:endParaRPr lang="en-US"/>
        </a:p>
      </dgm:t>
    </dgm:pt>
    <dgm:pt modelId="{B0C0F128-1A8D-1A49-A8BE-CDD0F8D4AB1C}" type="sibTrans" cxnId="{05D3654C-95DC-D841-9482-52F4E55EF7B5}">
      <dgm:prSet/>
      <dgm:spPr/>
      <dgm:t>
        <a:bodyPr/>
        <a:lstStyle/>
        <a:p>
          <a:endParaRPr lang="en-US"/>
        </a:p>
      </dgm:t>
    </dgm:pt>
    <dgm:pt modelId="{6C030385-4D48-914A-9308-99A97327143F}">
      <dgm:prSet phldrT="[Text]" phldr="0"/>
      <dgm:spPr/>
      <dgm:t>
        <a:bodyPr/>
        <a:lstStyle/>
        <a:p>
          <a:r>
            <a:rPr lang="en-US"/>
            <a:t>Assessment if an Employee or Contractor is fit to work at the time of health declaration</a:t>
          </a:r>
        </a:p>
      </dgm:t>
    </dgm:pt>
    <dgm:pt modelId="{A542EC34-2428-5041-9DCF-E83F716EB35C}" type="parTrans" cxnId="{FAC2C21C-B66E-424E-BC22-21B336F3F734}">
      <dgm:prSet/>
      <dgm:spPr/>
      <dgm:t>
        <a:bodyPr/>
        <a:lstStyle/>
        <a:p>
          <a:endParaRPr lang="en-US"/>
        </a:p>
      </dgm:t>
    </dgm:pt>
    <dgm:pt modelId="{914B3E8E-A4B7-AB46-8341-89AE962AE735}" type="sibTrans" cxnId="{FAC2C21C-B66E-424E-BC22-21B336F3F734}">
      <dgm:prSet/>
      <dgm:spPr/>
      <dgm:t>
        <a:bodyPr/>
        <a:lstStyle/>
        <a:p>
          <a:endParaRPr lang="en-US"/>
        </a:p>
      </dgm:t>
    </dgm:pt>
    <dgm:pt modelId="{04C10D88-3B06-6F44-91C5-76E943FD2DAD}">
      <dgm:prSet phldrT="[Text]" phldr="0"/>
      <dgm:spPr/>
      <dgm:t>
        <a:bodyPr/>
        <a:lstStyle/>
        <a:p>
          <a:r>
            <a:rPr lang="en-US"/>
            <a:t>EMR (Electronic Medical Record)</a:t>
          </a:r>
        </a:p>
      </dgm:t>
    </dgm:pt>
    <dgm:pt modelId="{A2898324-26A1-D04C-AAC3-8706A8A2714B}" type="parTrans" cxnId="{998710FA-72BB-3B45-9857-B63EC12B2A95}">
      <dgm:prSet/>
      <dgm:spPr/>
      <dgm:t>
        <a:bodyPr/>
        <a:lstStyle/>
        <a:p>
          <a:endParaRPr lang="en-US"/>
        </a:p>
      </dgm:t>
    </dgm:pt>
    <dgm:pt modelId="{01E4C0CB-E158-0842-A6A0-52D3A87A0E76}" type="sibTrans" cxnId="{998710FA-72BB-3B45-9857-B63EC12B2A95}">
      <dgm:prSet/>
      <dgm:spPr/>
      <dgm:t>
        <a:bodyPr/>
        <a:lstStyle/>
        <a:p>
          <a:endParaRPr lang="en-US"/>
        </a:p>
      </dgm:t>
    </dgm:pt>
    <dgm:pt modelId="{780E25A9-C7B0-AC4F-A929-B83232ABB7FC}">
      <dgm:prSet phldrT="[Text]" phldr="0"/>
      <dgm:spPr/>
      <dgm:t>
        <a:bodyPr/>
        <a:lstStyle/>
        <a:p>
          <a:r>
            <a:rPr lang="en-US"/>
            <a:t>Details from the Fit to work assessment aknd Medical Certification will be recorded thru EMR</a:t>
          </a:r>
        </a:p>
      </dgm:t>
    </dgm:pt>
    <dgm:pt modelId="{5E4CF205-C81D-624A-94A9-EE08DF405F93}" type="parTrans" cxnId="{462A3D02-A161-B345-84C8-E91B3FD9BD3C}">
      <dgm:prSet/>
      <dgm:spPr/>
      <dgm:t>
        <a:bodyPr/>
        <a:lstStyle/>
        <a:p>
          <a:endParaRPr lang="en-US"/>
        </a:p>
      </dgm:t>
    </dgm:pt>
    <dgm:pt modelId="{AEBBDCAD-CA6F-D94D-AFBF-266F7837E39F}" type="sibTrans" cxnId="{462A3D02-A161-B345-84C8-E91B3FD9BD3C}">
      <dgm:prSet/>
      <dgm:spPr/>
      <dgm:t>
        <a:bodyPr/>
        <a:lstStyle/>
        <a:p>
          <a:endParaRPr lang="en-US"/>
        </a:p>
      </dgm:t>
    </dgm:pt>
    <dgm:pt modelId="{816355B4-700D-5842-A1B4-547E59D5ACD2}">
      <dgm:prSet phldrT="[Text]" phldr="0"/>
      <dgm:spPr/>
      <dgm:t>
        <a:bodyPr/>
        <a:lstStyle/>
        <a:p>
          <a:r>
            <a:rPr lang="en-US"/>
            <a:t>Medical Certification</a:t>
          </a:r>
        </a:p>
      </dgm:t>
    </dgm:pt>
    <dgm:pt modelId="{4FCC7E89-2060-434F-8755-4C08954D90C2}" type="parTrans" cxnId="{9D764765-BBE4-6A48-B2BE-DCBB30B587D2}">
      <dgm:prSet/>
      <dgm:spPr/>
      <dgm:t>
        <a:bodyPr/>
        <a:lstStyle/>
        <a:p>
          <a:endParaRPr lang="en-US"/>
        </a:p>
      </dgm:t>
    </dgm:pt>
    <dgm:pt modelId="{46AF8B33-507E-9A45-BAC2-F1FB18073BC5}" type="sibTrans" cxnId="{9D764765-BBE4-6A48-B2BE-DCBB30B587D2}">
      <dgm:prSet/>
      <dgm:spPr/>
      <dgm:t>
        <a:bodyPr/>
        <a:lstStyle/>
        <a:p>
          <a:endParaRPr lang="en-US"/>
        </a:p>
      </dgm:t>
    </dgm:pt>
    <dgm:pt modelId="{5E3D9D8D-9C18-F047-B60B-ACC688235B83}">
      <dgm:prSet phldrT="[Text]" phldr="0"/>
      <dgm:spPr/>
      <dgm:t>
        <a:bodyPr/>
        <a:lstStyle/>
        <a:p>
          <a:r>
            <a:rPr lang="en-US"/>
            <a:t>A document to be given by the attending Physician from the result of the Health Assessment </a:t>
          </a:r>
        </a:p>
      </dgm:t>
    </dgm:pt>
    <dgm:pt modelId="{453E58FA-3AC2-B44B-9D23-1E99E872A8CD}" type="parTrans" cxnId="{C8861F6A-6489-7D46-AF54-F38EECDC5540}">
      <dgm:prSet/>
      <dgm:spPr/>
      <dgm:t>
        <a:bodyPr/>
        <a:lstStyle/>
        <a:p>
          <a:endParaRPr lang="en-US"/>
        </a:p>
      </dgm:t>
    </dgm:pt>
    <dgm:pt modelId="{65590798-5A67-A142-9F62-F5DF5A1C2B13}" type="sibTrans" cxnId="{C8861F6A-6489-7D46-AF54-F38EECDC5540}">
      <dgm:prSet/>
      <dgm:spPr/>
      <dgm:t>
        <a:bodyPr/>
        <a:lstStyle/>
        <a:p>
          <a:endParaRPr lang="en-US"/>
        </a:p>
      </dgm:t>
    </dgm:pt>
    <dgm:pt modelId="{1C430EE5-B3D4-8A40-9035-E6FD50FB7BD1}">
      <dgm:prSet phldrT="[Text]" phldr="0"/>
      <dgm:spPr/>
      <dgm:t>
        <a:bodyPr/>
        <a:lstStyle/>
        <a:p>
          <a:r>
            <a:rPr lang="en-US"/>
            <a:t>Can be categorized as Fit to work or Unfit to work</a:t>
          </a:r>
        </a:p>
      </dgm:t>
    </dgm:pt>
    <dgm:pt modelId="{A07A413A-B3C0-B045-B6F5-19E081753A0E}" type="parTrans" cxnId="{582DE37F-96F5-2342-BB74-A39A5D70688F}">
      <dgm:prSet/>
      <dgm:spPr/>
      <dgm:t>
        <a:bodyPr/>
        <a:lstStyle/>
        <a:p>
          <a:endParaRPr lang="en-US"/>
        </a:p>
      </dgm:t>
    </dgm:pt>
    <dgm:pt modelId="{EDEECF36-397E-F749-976E-D53D10285E42}" type="sibTrans" cxnId="{582DE37F-96F5-2342-BB74-A39A5D70688F}">
      <dgm:prSet/>
      <dgm:spPr/>
      <dgm:t>
        <a:bodyPr/>
        <a:lstStyle/>
        <a:p>
          <a:endParaRPr lang="en-US"/>
        </a:p>
      </dgm:t>
    </dgm:pt>
    <dgm:pt modelId="{E0C42C04-38C2-6540-AB3F-BB0358AAD90B}">
      <dgm:prSet phldrT="[Text]" phldr="0"/>
      <dgm:spPr/>
      <dgm:t>
        <a:bodyPr/>
        <a:lstStyle/>
        <a:p>
          <a:endParaRPr lang="en-US"/>
        </a:p>
      </dgm:t>
    </dgm:pt>
    <dgm:pt modelId="{FA0B14E3-5FEE-B948-872F-CF0B1326E9B7}" type="parTrans" cxnId="{4A045A18-134F-F74E-B99B-DB838B7226B4}">
      <dgm:prSet/>
      <dgm:spPr/>
      <dgm:t>
        <a:bodyPr/>
        <a:lstStyle/>
        <a:p>
          <a:endParaRPr lang="en-US"/>
        </a:p>
      </dgm:t>
    </dgm:pt>
    <dgm:pt modelId="{848EDE73-BF92-E04D-AE00-EED930584B76}" type="sibTrans" cxnId="{4A045A18-134F-F74E-B99B-DB838B7226B4}">
      <dgm:prSet/>
      <dgm:spPr/>
      <dgm:t>
        <a:bodyPr/>
        <a:lstStyle/>
        <a:p>
          <a:endParaRPr lang="en-US"/>
        </a:p>
      </dgm:t>
    </dgm:pt>
    <dgm:pt modelId="{F53E5CE4-66E2-434E-8416-34F43800FD22}">
      <dgm:prSet phldrT="[Text]" phldr="0"/>
      <dgm:spPr/>
      <dgm:t>
        <a:bodyPr/>
        <a:lstStyle/>
        <a:p>
          <a:endParaRPr lang="en-US"/>
        </a:p>
      </dgm:t>
    </dgm:pt>
    <dgm:pt modelId="{A212C6E0-8276-5746-A94B-2181E6DD8757}" type="parTrans" cxnId="{07986FC6-35B8-C241-868D-7DFFE1EF3657}">
      <dgm:prSet/>
      <dgm:spPr/>
      <dgm:t>
        <a:bodyPr/>
        <a:lstStyle/>
        <a:p>
          <a:endParaRPr lang="en-US"/>
        </a:p>
      </dgm:t>
    </dgm:pt>
    <dgm:pt modelId="{BA550E5E-17E9-D141-9168-CA8D360A8E02}" type="sibTrans" cxnId="{07986FC6-35B8-C241-868D-7DFFE1EF3657}">
      <dgm:prSet/>
      <dgm:spPr/>
      <dgm:t>
        <a:bodyPr/>
        <a:lstStyle/>
        <a:p>
          <a:endParaRPr lang="en-US"/>
        </a:p>
      </dgm:t>
    </dgm:pt>
    <dgm:pt modelId="{C5772BAB-1595-344E-860B-0E4592A7BE0B}">
      <dgm:prSet/>
      <dgm:spPr/>
      <dgm:t>
        <a:bodyPr/>
        <a:lstStyle/>
        <a:p>
          <a:r>
            <a:rPr lang="en-US"/>
            <a:t>Patient History and Basic Information will also be gathered e.g; Full Name, City Residence, Mobile Number, Email, Date of Birth, Employee Number</a:t>
          </a:r>
        </a:p>
      </dgm:t>
    </dgm:pt>
    <dgm:pt modelId="{8FDEF4F0-2F97-824B-A3E4-3842CC840398}" type="parTrans" cxnId="{DEB48721-EF61-B844-96A0-41536D5390F1}">
      <dgm:prSet/>
      <dgm:spPr/>
      <dgm:t>
        <a:bodyPr/>
        <a:lstStyle/>
        <a:p>
          <a:endParaRPr lang="en-US"/>
        </a:p>
      </dgm:t>
    </dgm:pt>
    <dgm:pt modelId="{FA5583C7-D3F9-8642-9EF0-AF64D4B3DB1F}" type="sibTrans" cxnId="{DEB48721-EF61-B844-96A0-41536D5390F1}">
      <dgm:prSet/>
      <dgm:spPr/>
      <dgm:t>
        <a:bodyPr/>
        <a:lstStyle/>
        <a:p>
          <a:endParaRPr lang="en-US"/>
        </a:p>
      </dgm:t>
    </dgm:pt>
    <dgm:pt modelId="{B0D6C783-3CEF-404E-8F29-D6EF6E54421B}">
      <dgm:prSet/>
      <dgm:spPr/>
      <dgm:t>
        <a:bodyPr/>
        <a:lstStyle/>
        <a:p>
          <a:r>
            <a:rPr lang="en-US"/>
            <a:t>Consultaion History and recommendation </a:t>
          </a:r>
        </a:p>
      </dgm:t>
    </dgm:pt>
    <dgm:pt modelId="{07B0DDFC-55D5-0846-9685-805C1A2DCF15}" type="parTrans" cxnId="{3FFEB989-9EEF-6647-A9DC-A3EBA4382472}">
      <dgm:prSet/>
      <dgm:spPr/>
      <dgm:t>
        <a:bodyPr/>
        <a:lstStyle/>
        <a:p>
          <a:endParaRPr lang="en-US"/>
        </a:p>
      </dgm:t>
    </dgm:pt>
    <dgm:pt modelId="{DB273D9F-0BBC-3B4D-B08A-522A77E694E6}" type="sibTrans" cxnId="{3FFEB989-9EEF-6647-A9DC-A3EBA4382472}">
      <dgm:prSet/>
      <dgm:spPr/>
      <dgm:t>
        <a:bodyPr/>
        <a:lstStyle/>
        <a:p>
          <a:endParaRPr lang="en-US"/>
        </a:p>
      </dgm:t>
    </dgm:pt>
    <dgm:pt modelId="{E2AB08D2-B994-CF4B-A3CF-CDAAE6A85473}">
      <dgm:prSet/>
      <dgm:spPr/>
      <dgm:t>
        <a:bodyPr/>
        <a:lstStyle/>
        <a:p>
          <a:r>
            <a:rPr lang="en-US"/>
            <a:t>Option to trigger another Medical Certification based on the full assessment made from consultation</a:t>
          </a:r>
        </a:p>
      </dgm:t>
    </dgm:pt>
    <dgm:pt modelId="{1A501E39-E889-0C4A-9812-A35CD1CD8039}" type="parTrans" cxnId="{1CF4600D-174A-5347-9130-2498E0D00BEA}">
      <dgm:prSet/>
      <dgm:spPr/>
      <dgm:t>
        <a:bodyPr/>
        <a:lstStyle/>
        <a:p>
          <a:endParaRPr lang="en-US"/>
        </a:p>
      </dgm:t>
    </dgm:pt>
    <dgm:pt modelId="{B8226F06-F1E4-8B47-AB09-B83020AD42E3}" type="sibTrans" cxnId="{1CF4600D-174A-5347-9130-2498E0D00BEA}">
      <dgm:prSet/>
      <dgm:spPr/>
      <dgm:t>
        <a:bodyPr/>
        <a:lstStyle/>
        <a:p>
          <a:endParaRPr lang="en-US"/>
        </a:p>
      </dgm:t>
    </dgm:pt>
    <dgm:pt modelId="{67EDE4DF-F10B-3F45-AC32-78AF8D77B1B8}">
      <dgm:prSet/>
      <dgm:spPr/>
      <dgm:t>
        <a:bodyPr/>
        <a:lstStyle/>
        <a:p>
          <a:r>
            <a:rPr lang="en-US"/>
            <a:t>Can be tagged as Fit, Unfit, Referred to Others, Back to Ops, Sent Home</a:t>
          </a:r>
        </a:p>
      </dgm:t>
    </dgm:pt>
    <dgm:pt modelId="{A2D49198-53C9-F24A-992B-2D52D8D1AADB}" type="parTrans" cxnId="{C292BBFF-49E3-2C4B-AAEA-BDF5788371F2}">
      <dgm:prSet/>
      <dgm:spPr/>
      <dgm:t>
        <a:bodyPr/>
        <a:lstStyle/>
        <a:p>
          <a:endParaRPr lang="en-US"/>
        </a:p>
      </dgm:t>
    </dgm:pt>
    <dgm:pt modelId="{77F9189F-D564-2D45-82F2-99268B8A0F45}" type="sibTrans" cxnId="{C292BBFF-49E3-2C4B-AAEA-BDF5788371F2}">
      <dgm:prSet/>
      <dgm:spPr/>
      <dgm:t>
        <a:bodyPr/>
        <a:lstStyle/>
        <a:p>
          <a:endParaRPr lang="en-US"/>
        </a:p>
      </dgm:t>
    </dgm:pt>
    <dgm:pt modelId="{B5871BAA-891E-9B44-BC41-474B4536452B}" type="pres">
      <dgm:prSet presAssocID="{409A756C-FA72-6A4E-A32D-2942A8096A1E}" presName="linearFlow" presStyleCnt="0">
        <dgm:presLayoutVars>
          <dgm:dir/>
          <dgm:animLvl val="lvl"/>
          <dgm:resizeHandles val="exact"/>
        </dgm:presLayoutVars>
      </dgm:prSet>
      <dgm:spPr/>
    </dgm:pt>
    <dgm:pt modelId="{ACA4B4A0-B4DB-2941-A03A-DF202E7E1514}" type="pres">
      <dgm:prSet presAssocID="{3D32D178-8B13-3644-AB8A-F86DACA868A3}" presName="composite" presStyleCnt="0"/>
      <dgm:spPr/>
    </dgm:pt>
    <dgm:pt modelId="{A48A48C1-7B45-A342-9471-FC497B5E30BB}" type="pres">
      <dgm:prSet presAssocID="{3D32D178-8B13-3644-AB8A-F86DACA868A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BCBB8ED-DD1B-7D48-93E6-07A5A28793CB}" type="pres">
      <dgm:prSet presAssocID="{3D32D178-8B13-3644-AB8A-F86DACA868A3}" presName="parSh" presStyleLbl="node1" presStyleIdx="0" presStyleCnt="3"/>
      <dgm:spPr/>
    </dgm:pt>
    <dgm:pt modelId="{00F88F6F-3106-9B46-A29A-E3B4D279781F}" type="pres">
      <dgm:prSet presAssocID="{3D32D178-8B13-3644-AB8A-F86DACA868A3}" presName="desTx" presStyleLbl="fgAcc1" presStyleIdx="0" presStyleCnt="3">
        <dgm:presLayoutVars>
          <dgm:bulletEnabled val="1"/>
        </dgm:presLayoutVars>
      </dgm:prSet>
      <dgm:spPr/>
    </dgm:pt>
    <dgm:pt modelId="{B3A41B07-658E-5A46-BD83-3687E3A245E2}" type="pres">
      <dgm:prSet presAssocID="{B0C0F128-1A8D-1A49-A8BE-CDD0F8D4AB1C}" presName="sibTrans" presStyleLbl="sibTrans2D1" presStyleIdx="0" presStyleCnt="2"/>
      <dgm:spPr/>
    </dgm:pt>
    <dgm:pt modelId="{03990F9C-4339-734F-A204-0C3F522924E8}" type="pres">
      <dgm:prSet presAssocID="{B0C0F128-1A8D-1A49-A8BE-CDD0F8D4AB1C}" presName="connTx" presStyleLbl="sibTrans2D1" presStyleIdx="0" presStyleCnt="2"/>
      <dgm:spPr/>
    </dgm:pt>
    <dgm:pt modelId="{E960D55A-D2C3-CB4A-8C64-7E40509E6A39}" type="pres">
      <dgm:prSet presAssocID="{04C10D88-3B06-6F44-91C5-76E943FD2DAD}" presName="composite" presStyleCnt="0"/>
      <dgm:spPr/>
    </dgm:pt>
    <dgm:pt modelId="{EF154649-B72D-4448-9A9E-FAAF830153C2}" type="pres">
      <dgm:prSet presAssocID="{04C10D88-3B06-6F44-91C5-76E943FD2DA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3CC9F6-FEAB-1D4A-BD2C-635CD8FC841E}" type="pres">
      <dgm:prSet presAssocID="{04C10D88-3B06-6F44-91C5-76E943FD2DAD}" presName="parSh" presStyleLbl="node1" presStyleIdx="1" presStyleCnt="3"/>
      <dgm:spPr/>
    </dgm:pt>
    <dgm:pt modelId="{708A20DA-4B60-A14B-94AF-5F09F77392C2}" type="pres">
      <dgm:prSet presAssocID="{04C10D88-3B06-6F44-91C5-76E943FD2DAD}" presName="desTx" presStyleLbl="fgAcc1" presStyleIdx="1" presStyleCnt="3">
        <dgm:presLayoutVars>
          <dgm:bulletEnabled val="1"/>
        </dgm:presLayoutVars>
      </dgm:prSet>
      <dgm:spPr/>
    </dgm:pt>
    <dgm:pt modelId="{2993298C-2BB4-EE4D-9950-024AF25E51C2}" type="pres">
      <dgm:prSet presAssocID="{01E4C0CB-E158-0842-A6A0-52D3A87A0E76}" presName="sibTrans" presStyleLbl="sibTrans2D1" presStyleIdx="1" presStyleCnt="2"/>
      <dgm:spPr/>
    </dgm:pt>
    <dgm:pt modelId="{329CD3B7-BCCB-6944-91ED-E192E8E90F26}" type="pres">
      <dgm:prSet presAssocID="{01E4C0CB-E158-0842-A6A0-52D3A87A0E76}" presName="connTx" presStyleLbl="sibTrans2D1" presStyleIdx="1" presStyleCnt="2"/>
      <dgm:spPr/>
    </dgm:pt>
    <dgm:pt modelId="{722BF2F3-5921-7D40-9E63-407E2E23B53B}" type="pres">
      <dgm:prSet presAssocID="{816355B4-700D-5842-A1B4-547E59D5ACD2}" presName="composite" presStyleCnt="0"/>
      <dgm:spPr/>
    </dgm:pt>
    <dgm:pt modelId="{166EC3C9-6C51-B345-BFA7-10C691D4638A}" type="pres">
      <dgm:prSet presAssocID="{816355B4-700D-5842-A1B4-547E59D5ACD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0C28B0B-C6F9-0645-8E44-5BA3D15159C1}" type="pres">
      <dgm:prSet presAssocID="{816355B4-700D-5842-A1B4-547E59D5ACD2}" presName="parSh" presStyleLbl="node1" presStyleIdx="2" presStyleCnt="3"/>
      <dgm:spPr/>
    </dgm:pt>
    <dgm:pt modelId="{B25B8ECF-B69E-614E-8952-91CDAD975115}" type="pres">
      <dgm:prSet presAssocID="{816355B4-700D-5842-A1B4-547E59D5ACD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62A3D02-A161-B345-84C8-E91B3FD9BD3C}" srcId="{04C10D88-3B06-6F44-91C5-76E943FD2DAD}" destId="{780E25A9-C7B0-AC4F-A929-B83232ABB7FC}" srcOrd="0" destOrd="0" parTransId="{5E4CF205-C81D-624A-94A9-EE08DF405F93}" sibTransId="{AEBBDCAD-CA6F-D94D-AFBF-266F7837E39F}"/>
    <dgm:cxn modelId="{1CF4600D-174A-5347-9130-2498E0D00BEA}" srcId="{04C10D88-3B06-6F44-91C5-76E943FD2DAD}" destId="{E2AB08D2-B994-CF4B-A3CF-CDAAE6A85473}" srcOrd="3" destOrd="0" parTransId="{1A501E39-E889-0C4A-9812-A35CD1CD8039}" sibTransId="{B8226F06-F1E4-8B47-AB09-B83020AD42E3}"/>
    <dgm:cxn modelId="{BC0CA910-52FC-9947-A007-A1AF172C9437}" type="presOf" srcId="{409A756C-FA72-6A4E-A32D-2942A8096A1E}" destId="{B5871BAA-891E-9B44-BC41-474B4536452B}" srcOrd="0" destOrd="0" presId="urn:microsoft.com/office/officeart/2005/8/layout/process3"/>
    <dgm:cxn modelId="{853D9414-5879-814B-940B-81EACC9B1978}" type="presOf" srcId="{04C10D88-3B06-6F44-91C5-76E943FD2DAD}" destId="{0D3CC9F6-FEAB-1D4A-BD2C-635CD8FC841E}" srcOrd="1" destOrd="0" presId="urn:microsoft.com/office/officeart/2005/8/layout/process3"/>
    <dgm:cxn modelId="{4A045A18-134F-F74E-B99B-DB838B7226B4}" srcId="{04C10D88-3B06-6F44-91C5-76E943FD2DAD}" destId="{E0C42C04-38C2-6540-AB3F-BB0358AAD90B}" srcOrd="4" destOrd="0" parTransId="{FA0B14E3-5FEE-B948-872F-CF0B1326E9B7}" sibTransId="{848EDE73-BF92-E04D-AE00-EED930584B76}"/>
    <dgm:cxn modelId="{FAC2C21C-B66E-424E-BC22-21B336F3F734}" srcId="{3D32D178-8B13-3644-AB8A-F86DACA868A3}" destId="{6C030385-4D48-914A-9308-99A97327143F}" srcOrd="0" destOrd="0" parTransId="{A542EC34-2428-5041-9DCF-E83F716EB35C}" sibTransId="{914B3E8E-A4B7-AB46-8341-89AE962AE735}"/>
    <dgm:cxn modelId="{DEB48721-EF61-B844-96A0-41536D5390F1}" srcId="{04C10D88-3B06-6F44-91C5-76E943FD2DAD}" destId="{C5772BAB-1595-344E-860B-0E4592A7BE0B}" srcOrd="1" destOrd="0" parTransId="{8FDEF4F0-2F97-824B-A3E4-3842CC840398}" sibTransId="{FA5583C7-D3F9-8642-9EF0-AF64D4B3DB1F}"/>
    <dgm:cxn modelId="{77D1B75E-1191-664B-9BCA-DC8FBC75EBC0}" type="presOf" srcId="{780E25A9-C7B0-AC4F-A929-B83232ABB7FC}" destId="{708A20DA-4B60-A14B-94AF-5F09F77392C2}" srcOrd="0" destOrd="0" presId="urn:microsoft.com/office/officeart/2005/8/layout/process3"/>
    <dgm:cxn modelId="{9D764765-BBE4-6A48-B2BE-DCBB30B587D2}" srcId="{409A756C-FA72-6A4E-A32D-2942A8096A1E}" destId="{816355B4-700D-5842-A1B4-547E59D5ACD2}" srcOrd="2" destOrd="0" parTransId="{4FCC7E89-2060-434F-8755-4C08954D90C2}" sibTransId="{46AF8B33-507E-9A45-BAC2-F1FB18073BC5}"/>
    <dgm:cxn modelId="{152E1E4A-DFAE-D044-8BF1-DD7BF06B1FB2}" type="presOf" srcId="{C5772BAB-1595-344E-860B-0E4592A7BE0B}" destId="{708A20DA-4B60-A14B-94AF-5F09F77392C2}" srcOrd="0" destOrd="1" presId="urn:microsoft.com/office/officeart/2005/8/layout/process3"/>
    <dgm:cxn modelId="{C8861F6A-6489-7D46-AF54-F38EECDC5540}" srcId="{816355B4-700D-5842-A1B4-547E59D5ACD2}" destId="{5E3D9D8D-9C18-F047-B60B-ACC688235B83}" srcOrd="0" destOrd="0" parTransId="{453E58FA-3AC2-B44B-9D23-1E99E872A8CD}" sibTransId="{65590798-5A67-A142-9F62-F5DF5A1C2B13}"/>
    <dgm:cxn modelId="{092A886A-D371-5041-B990-AD760E89EBB1}" type="presOf" srcId="{E0C42C04-38C2-6540-AB3F-BB0358AAD90B}" destId="{708A20DA-4B60-A14B-94AF-5F09F77392C2}" srcOrd="0" destOrd="4" presId="urn:microsoft.com/office/officeart/2005/8/layout/process3"/>
    <dgm:cxn modelId="{05D3654C-95DC-D841-9482-52F4E55EF7B5}" srcId="{409A756C-FA72-6A4E-A32D-2942A8096A1E}" destId="{3D32D178-8B13-3644-AB8A-F86DACA868A3}" srcOrd="0" destOrd="0" parTransId="{9859E61E-5A9A-F148-8B26-85A3F6B8B6B8}" sibTransId="{B0C0F128-1A8D-1A49-A8BE-CDD0F8D4AB1C}"/>
    <dgm:cxn modelId="{AA0A0A4E-1F9B-FE4C-AB50-59373E1225F6}" type="presOf" srcId="{04C10D88-3B06-6F44-91C5-76E943FD2DAD}" destId="{EF154649-B72D-4448-9A9E-FAAF830153C2}" srcOrd="0" destOrd="0" presId="urn:microsoft.com/office/officeart/2005/8/layout/process3"/>
    <dgm:cxn modelId="{02561153-B832-174E-BA97-7B3479A95313}" type="presOf" srcId="{B0C0F128-1A8D-1A49-A8BE-CDD0F8D4AB1C}" destId="{03990F9C-4339-734F-A204-0C3F522924E8}" srcOrd="1" destOrd="0" presId="urn:microsoft.com/office/officeart/2005/8/layout/process3"/>
    <dgm:cxn modelId="{E47E0454-9792-2F47-A9D2-A69EC34F7950}" type="presOf" srcId="{B0C0F128-1A8D-1A49-A8BE-CDD0F8D4AB1C}" destId="{B3A41B07-658E-5A46-BD83-3687E3A245E2}" srcOrd="0" destOrd="0" presId="urn:microsoft.com/office/officeart/2005/8/layout/process3"/>
    <dgm:cxn modelId="{2B01BE55-0D8B-F14F-ADB1-B5D3C7A7CB0E}" type="presOf" srcId="{3D32D178-8B13-3644-AB8A-F86DACA868A3}" destId="{A48A48C1-7B45-A342-9471-FC497B5E30BB}" srcOrd="0" destOrd="0" presId="urn:microsoft.com/office/officeart/2005/8/layout/process3"/>
    <dgm:cxn modelId="{16DAB859-8C19-DC40-9FF1-F6C4651D32A5}" type="presOf" srcId="{F53E5CE4-66E2-434E-8416-34F43800FD22}" destId="{708A20DA-4B60-A14B-94AF-5F09F77392C2}" srcOrd="0" destOrd="5" presId="urn:microsoft.com/office/officeart/2005/8/layout/process3"/>
    <dgm:cxn modelId="{582DE37F-96F5-2342-BB74-A39A5D70688F}" srcId="{3D32D178-8B13-3644-AB8A-F86DACA868A3}" destId="{1C430EE5-B3D4-8A40-9035-E6FD50FB7BD1}" srcOrd="1" destOrd="0" parTransId="{A07A413A-B3C0-B045-B6F5-19E081753A0E}" sibTransId="{EDEECF36-397E-F749-976E-D53D10285E42}"/>
    <dgm:cxn modelId="{8C2F6C85-8DC8-C945-AEF0-2A26F8A3CABE}" type="presOf" srcId="{6C030385-4D48-914A-9308-99A97327143F}" destId="{00F88F6F-3106-9B46-A29A-E3B4D279781F}" srcOrd="0" destOrd="0" presId="urn:microsoft.com/office/officeart/2005/8/layout/process3"/>
    <dgm:cxn modelId="{3FFEB989-9EEF-6647-A9DC-A3EBA4382472}" srcId="{04C10D88-3B06-6F44-91C5-76E943FD2DAD}" destId="{B0D6C783-3CEF-404E-8F29-D6EF6E54421B}" srcOrd="2" destOrd="0" parTransId="{07B0DDFC-55D5-0846-9685-805C1A2DCF15}" sibTransId="{DB273D9F-0BBC-3B4D-B08A-522A77E694E6}"/>
    <dgm:cxn modelId="{8539108C-ABFD-9B4B-985F-C6318955C248}" type="presOf" srcId="{5E3D9D8D-9C18-F047-B60B-ACC688235B83}" destId="{B25B8ECF-B69E-614E-8952-91CDAD975115}" srcOrd="0" destOrd="0" presId="urn:microsoft.com/office/officeart/2005/8/layout/process3"/>
    <dgm:cxn modelId="{A780459D-377C-3A43-98F8-6F5B065F4890}" type="presOf" srcId="{E2AB08D2-B994-CF4B-A3CF-CDAAE6A85473}" destId="{708A20DA-4B60-A14B-94AF-5F09F77392C2}" srcOrd="0" destOrd="3" presId="urn:microsoft.com/office/officeart/2005/8/layout/process3"/>
    <dgm:cxn modelId="{E31DB99D-B251-7949-91A7-FD4BAAF4926D}" type="presOf" srcId="{816355B4-700D-5842-A1B4-547E59D5ACD2}" destId="{166EC3C9-6C51-B345-BFA7-10C691D4638A}" srcOrd="0" destOrd="0" presId="urn:microsoft.com/office/officeart/2005/8/layout/process3"/>
    <dgm:cxn modelId="{EFA612A8-D629-E443-801A-46C7FDCF3EF1}" type="presOf" srcId="{01E4C0CB-E158-0842-A6A0-52D3A87A0E76}" destId="{329CD3B7-BCCB-6944-91ED-E192E8E90F26}" srcOrd="1" destOrd="0" presId="urn:microsoft.com/office/officeart/2005/8/layout/process3"/>
    <dgm:cxn modelId="{E344F5C0-63F0-F843-9166-EBA33D9A1054}" type="presOf" srcId="{1C430EE5-B3D4-8A40-9035-E6FD50FB7BD1}" destId="{00F88F6F-3106-9B46-A29A-E3B4D279781F}" srcOrd="0" destOrd="1" presId="urn:microsoft.com/office/officeart/2005/8/layout/process3"/>
    <dgm:cxn modelId="{07986FC6-35B8-C241-868D-7DFFE1EF3657}" srcId="{04C10D88-3B06-6F44-91C5-76E943FD2DAD}" destId="{F53E5CE4-66E2-434E-8416-34F43800FD22}" srcOrd="5" destOrd="0" parTransId="{A212C6E0-8276-5746-A94B-2181E6DD8757}" sibTransId="{BA550E5E-17E9-D141-9168-CA8D360A8E02}"/>
    <dgm:cxn modelId="{67CAC6C6-2E17-674A-BD51-5C368480A111}" type="presOf" srcId="{3D32D178-8B13-3644-AB8A-F86DACA868A3}" destId="{0BCBB8ED-DD1B-7D48-93E6-07A5A28793CB}" srcOrd="1" destOrd="0" presId="urn:microsoft.com/office/officeart/2005/8/layout/process3"/>
    <dgm:cxn modelId="{8F0DA6DF-8C6E-B14F-BBEB-BC847A8DF0B5}" type="presOf" srcId="{B0D6C783-3CEF-404E-8F29-D6EF6E54421B}" destId="{708A20DA-4B60-A14B-94AF-5F09F77392C2}" srcOrd="0" destOrd="2" presId="urn:microsoft.com/office/officeart/2005/8/layout/process3"/>
    <dgm:cxn modelId="{51692EE6-E752-8F41-9860-FA09A04E6BC5}" type="presOf" srcId="{01E4C0CB-E158-0842-A6A0-52D3A87A0E76}" destId="{2993298C-2BB4-EE4D-9950-024AF25E51C2}" srcOrd="0" destOrd="0" presId="urn:microsoft.com/office/officeart/2005/8/layout/process3"/>
    <dgm:cxn modelId="{8C23A8EE-05E2-CD42-936E-112392B37831}" type="presOf" srcId="{816355B4-700D-5842-A1B4-547E59D5ACD2}" destId="{C0C28B0B-C6F9-0645-8E44-5BA3D15159C1}" srcOrd="1" destOrd="0" presId="urn:microsoft.com/office/officeart/2005/8/layout/process3"/>
    <dgm:cxn modelId="{5151A6F6-1EFD-B241-B355-CD7F24C01E08}" type="presOf" srcId="{67EDE4DF-F10B-3F45-AC32-78AF8D77B1B8}" destId="{B25B8ECF-B69E-614E-8952-91CDAD975115}" srcOrd="0" destOrd="1" presId="urn:microsoft.com/office/officeart/2005/8/layout/process3"/>
    <dgm:cxn modelId="{998710FA-72BB-3B45-9857-B63EC12B2A95}" srcId="{409A756C-FA72-6A4E-A32D-2942A8096A1E}" destId="{04C10D88-3B06-6F44-91C5-76E943FD2DAD}" srcOrd="1" destOrd="0" parTransId="{A2898324-26A1-D04C-AAC3-8706A8A2714B}" sibTransId="{01E4C0CB-E158-0842-A6A0-52D3A87A0E76}"/>
    <dgm:cxn modelId="{C292BBFF-49E3-2C4B-AAEA-BDF5788371F2}" srcId="{816355B4-700D-5842-A1B4-547E59D5ACD2}" destId="{67EDE4DF-F10B-3F45-AC32-78AF8D77B1B8}" srcOrd="1" destOrd="0" parTransId="{A2D49198-53C9-F24A-992B-2D52D8D1AADB}" sibTransId="{77F9189F-D564-2D45-82F2-99268B8A0F45}"/>
    <dgm:cxn modelId="{F4AB1519-DEE9-1A48-8EFC-EDC528986F2E}" type="presParOf" srcId="{B5871BAA-891E-9B44-BC41-474B4536452B}" destId="{ACA4B4A0-B4DB-2941-A03A-DF202E7E1514}" srcOrd="0" destOrd="0" presId="urn:microsoft.com/office/officeart/2005/8/layout/process3"/>
    <dgm:cxn modelId="{89A3644C-0780-BD45-AFE8-DAC8A7CCCF9A}" type="presParOf" srcId="{ACA4B4A0-B4DB-2941-A03A-DF202E7E1514}" destId="{A48A48C1-7B45-A342-9471-FC497B5E30BB}" srcOrd="0" destOrd="0" presId="urn:microsoft.com/office/officeart/2005/8/layout/process3"/>
    <dgm:cxn modelId="{04652926-6C03-FD48-A28E-BB6063F5FFB5}" type="presParOf" srcId="{ACA4B4A0-B4DB-2941-A03A-DF202E7E1514}" destId="{0BCBB8ED-DD1B-7D48-93E6-07A5A28793CB}" srcOrd="1" destOrd="0" presId="urn:microsoft.com/office/officeart/2005/8/layout/process3"/>
    <dgm:cxn modelId="{85FF4483-29BF-6847-85D8-744E4DC3C255}" type="presParOf" srcId="{ACA4B4A0-B4DB-2941-A03A-DF202E7E1514}" destId="{00F88F6F-3106-9B46-A29A-E3B4D279781F}" srcOrd="2" destOrd="0" presId="urn:microsoft.com/office/officeart/2005/8/layout/process3"/>
    <dgm:cxn modelId="{0F965C8E-791B-F748-9992-DE8EB24A5067}" type="presParOf" srcId="{B5871BAA-891E-9B44-BC41-474B4536452B}" destId="{B3A41B07-658E-5A46-BD83-3687E3A245E2}" srcOrd="1" destOrd="0" presId="urn:microsoft.com/office/officeart/2005/8/layout/process3"/>
    <dgm:cxn modelId="{203DD591-F4C0-DE4F-B0FD-718370B872F5}" type="presParOf" srcId="{B3A41B07-658E-5A46-BD83-3687E3A245E2}" destId="{03990F9C-4339-734F-A204-0C3F522924E8}" srcOrd="0" destOrd="0" presId="urn:microsoft.com/office/officeart/2005/8/layout/process3"/>
    <dgm:cxn modelId="{5C36A429-2795-AC42-B6FB-2BEE84532DEE}" type="presParOf" srcId="{B5871BAA-891E-9B44-BC41-474B4536452B}" destId="{E960D55A-D2C3-CB4A-8C64-7E40509E6A39}" srcOrd="2" destOrd="0" presId="urn:microsoft.com/office/officeart/2005/8/layout/process3"/>
    <dgm:cxn modelId="{D4DDE3ED-AD25-084D-B1F3-9CC029C3C0C3}" type="presParOf" srcId="{E960D55A-D2C3-CB4A-8C64-7E40509E6A39}" destId="{EF154649-B72D-4448-9A9E-FAAF830153C2}" srcOrd="0" destOrd="0" presId="urn:microsoft.com/office/officeart/2005/8/layout/process3"/>
    <dgm:cxn modelId="{15872FD5-2F26-8845-950F-135D3506ED1D}" type="presParOf" srcId="{E960D55A-D2C3-CB4A-8C64-7E40509E6A39}" destId="{0D3CC9F6-FEAB-1D4A-BD2C-635CD8FC841E}" srcOrd="1" destOrd="0" presId="urn:microsoft.com/office/officeart/2005/8/layout/process3"/>
    <dgm:cxn modelId="{C39C7B17-CCF0-DF4E-8B72-CDD1C58B2E8A}" type="presParOf" srcId="{E960D55A-D2C3-CB4A-8C64-7E40509E6A39}" destId="{708A20DA-4B60-A14B-94AF-5F09F77392C2}" srcOrd="2" destOrd="0" presId="urn:microsoft.com/office/officeart/2005/8/layout/process3"/>
    <dgm:cxn modelId="{6E9795B3-BD5B-6447-B428-893CE304CE38}" type="presParOf" srcId="{B5871BAA-891E-9B44-BC41-474B4536452B}" destId="{2993298C-2BB4-EE4D-9950-024AF25E51C2}" srcOrd="3" destOrd="0" presId="urn:microsoft.com/office/officeart/2005/8/layout/process3"/>
    <dgm:cxn modelId="{C1545A5C-0AA3-954E-A2DA-67D43911CCD4}" type="presParOf" srcId="{2993298C-2BB4-EE4D-9950-024AF25E51C2}" destId="{329CD3B7-BCCB-6944-91ED-E192E8E90F26}" srcOrd="0" destOrd="0" presId="urn:microsoft.com/office/officeart/2005/8/layout/process3"/>
    <dgm:cxn modelId="{B1636454-B33D-DB49-B1E7-2B45E2C9492D}" type="presParOf" srcId="{B5871BAA-891E-9B44-BC41-474B4536452B}" destId="{722BF2F3-5921-7D40-9E63-407E2E23B53B}" srcOrd="4" destOrd="0" presId="urn:microsoft.com/office/officeart/2005/8/layout/process3"/>
    <dgm:cxn modelId="{020C16B3-C0BB-7544-8B08-2A6073D4978F}" type="presParOf" srcId="{722BF2F3-5921-7D40-9E63-407E2E23B53B}" destId="{166EC3C9-6C51-B345-BFA7-10C691D4638A}" srcOrd="0" destOrd="0" presId="urn:microsoft.com/office/officeart/2005/8/layout/process3"/>
    <dgm:cxn modelId="{206A9D1D-929E-214E-A7C4-83E5BD6B425E}" type="presParOf" srcId="{722BF2F3-5921-7D40-9E63-407E2E23B53B}" destId="{C0C28B0B-C6F9-0645-8E44-5BA3D15159C1}" srcOrd="1" destOrd="0" presId="urn:microsoft.com/office/officeart/2005/8/layout/process3"/>
    <dgm:cxn modelId="{8DBCEA56-466D-0D4D-B7E9-2DC3A752BB1D}" type="presParOf" srcId="{722BF2F3-5921-7D40-9E63-407E2E23B53B}" destId="{B25B8ECF-B69E-614E-8952-91CDAD97511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C6BA4-7C19-7343-AA36-013E52444011}" type="doc">
      <dgm:prSet loTypeId="urn:microsoft.com/office/officeart/2005/8/layout/l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C0825-5653-1145-BC03-F4EBE156D810}">
      <dgm:prSet phldrT="[Text]" phldr="0"/>
      <dgm:spPr/>
      <dgm:t>
        <a:bodyPr/>
        <a:lstStyle/>
        <a:p>
          <a:pPr>
            <a:buClrTx/>
            <a:buSzTx/>
            <a:buFontTx/>
            <a:buNone/>
          </a:pPr>
          <a:r>
            <a:rPr lang="en-US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FOR FIRST TIME USERS</a:t>
          </a:r>
        </a:p>
        <a:p>
          <a:pPr>
            <a:buClrTx/>
            <a:buSzTx/>
            <a:buFontTx/>
            <a:buNone/>
          </a:pPr>
          <a:r>
            <a:rPr lang="en-US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Employee registers name, ID number and password</a:t>
          </a:r>
          <a:endParaRPr lang="en-US"/>
        </a:p>
      </dgm:t>
    </dgm:pt>
    <dgm:pt modelId="{2DA03D1B-FED2-084D-9969-B8E2ABF5E9D6}" type="parTrans" cxnId="{F3CBEC06-5E05-124A-98E1-615AD8470278}">
      <dgm:prSet/>
      <dgm:spPr/>
      <dgm:t>
        <a:bodyPr/>
        <a:lstStyle/>
        <a:p>
          <a:endParaRPr lang="en-US"/>
        </a:p>
      </dgm:t>
    </dgm:pt>
    <dgm:pt modelId="{4729B43C-0A3E-5D44-ABB0-467D60249519}" type="sibTrans" cxnId="{F3CBEC06-5E05-124A-98E1-615AD8470278}">
      <dgm:prSet/>
      <dgm:spPr/>
      <dgm:t>
        <a:bodyPr/>
        <a:lstStyle/>
        <a:p>
          <a:endParaRPr lang="en-US"/>
        </a:p>
      </dgm:t>
    </dgm:pt>
    <dgm:pt modelId="{C8AF6D31-8F11-A64F-AE73-9F4681E93099}">
      <dgm:prSet phldrT="[Text]" phldr="0"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Employee logs in using ID number or name and password</a:t>
          </a:r>
          <a:endParaRPr lang="en-PH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  <a:p>
          <a:endParaRPr lang="en-US"/>
        </a:p>
      </dgm:t>
    </dgm:pt>
    <dgm:pt modelId="{8CF0E153-C34F-054E-8E2D-52A6039120CF}" type="parTrans" cxnId="{808424D4-409E-6546-9A94-03AFCCE51036}">
      <dgm:prSet/>
      <dgm:spPr/>
      <dgm:t>
        <a:bodyPr/>
        <a:lstStyle/>
        <a:p>
          <a:endParaRPr lang="en-US"/>
        </a:p>
      </dgm:t>
    </dgm:pt>
    <dgm:pt modelId="{8A9E2167-005A-374A-B046-6C8120C9DB6F}" type="sibTrans" cxnId="{808424D4-409E-6546-9A94-03AFCCE51036}">
      <dgm:prSet/>
      <dgm:spPr/>
      <dgm:t>
        <a:bodyPr/>
        <a:lstStyle/>
        <a:p>
          <a:endParaRPr lang="en-US"/>
        </a:p>
      </dgm:t>
    </dgm:pt>
    <dgm:pt modelId="{73965514-2BDA-134E-97A5-73C1750FE2F5}">
      <dgm:prSet phldrT="[Text]" phldr="0"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Fill out Health Screening Questionnaire (if still necessary-like if pandemic is already over, then no need for the health screening questionnaire</a:t>
          </a:r>
          <a:endParaRPr lang="en-US"/>
        </a:p>
      </dgm:t>
    </dgm:pt>
    <dgm:pt modelId="{D7179544-4FA9-D640-93B7-2E3DE50A6FC2}" type="parTrans" cxnId="{BEB5C0F8-8A26-6948-A712-D665624FA64B}">
      <dgm:prSet/>
      <dgm:spPr/>
      <dgm:t>
        <a:bodyPr/>
        <a:lstStyle/>
        <a:p>
          <a:endParaRPr lang="en-US"/>
        </a:p>
      </dgm:t>
    </dgm:pt>
    <dgm:pt modelId="{1653426A-E744-4A4B-8927-C264F103FB10}" type="sibTrans" cxnId="{BEB5C0F8-8A26-6948-A712-D665624FA64B}">
      <dgm:prSet/>
      <dgm:spPr/>
      <dgm:t>
        <a:bodyPr/>
        <a:lstStyle/>
        <a:p>
          <a:endParaRPr lang="en-US"/>
        </a:p>
      </dgm:t>
    </dgm:pt>
    <dgm:pt modelId="{0B6D0C9A-FB6D-4248-A538-1A93AC30AED3}">
      <dgm:prSet phldrT="[Text]" phldr="0"/>
      <dgm:spPr/>
      <dgm:t>
        <a:bodyPr/>
        <a:lstStyle/>
        <a:p>
          <a:r>
            <a:rPr lang="en-US"/>
            <a:t>Consultation</a:t>
          </a:r>
        </a:p>
      </dgm:t>
    </dgm:pt>
    <dgm:pt modelId="{42355FAB-6349-9147-851D-FF79F4B714F6}" type="parTrans" cxnId="{0F12FC30-6874-D64E-8DC0-144D10FC8DEF}">
      <dgm:prSet/>
      <dgm:spPr/>
      <dgm:t>
        <a:bodyPr/>
        <a:lstStyle/>
        <a:p>
          <a:endParaRPr lang="en-US"/>
        </a:p>
      </dgm:t>
    </dgm:pt>
    <dgm:pt modelId="{A4BA4E82-A73A-9649-AF7F-84400FCEBC68}" type="sibTrans" cxnId="{0F12FC30-6874-D64E-8DC0-144D10FC8DEF}">
      <dgm:prSet/>
      <dgm:spPr/>
      <dgm:t>
        <a:bodyPr/>
        <a:lstStyle/>
        <a:p>
          <a:endParaRPr lang="en-US"/>
        </a:p>
      </dgm:t>
    </dgm:pt>
    <dgm:pt modelId="{6CC21B05-BE03-694A-9D89-E10EB94582B1}">
      <dgm:prSet phldrT="[Text]" phldr="0"/>
      <dgm:spPr/>
      <dgm:t>
        <a:bodyPr/>
        <a:lstStyle/>
        <a:p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</a:rPr>
            <a:t>fills out date of absence when applicable, System to indicate a ORANGE signal</a:t>
          </a:r>
          <a:endParaRPr lang="en-US"/>
        </a:p>
      </dgm:t>
    </dgm:pt>
    <dgm:pt modelId="{6C37DFDB-4578-5745-82CF-B0DE0F685366}" type="parTrans" cxnId="{A34F3ACC-57AF-0144-B135-99F15443D682}">
      <dgm:prSet/>
      <dgm:spPr/>
      <dgm:t>
        <a:bodyPr/>
        <a:lstStyle/>
        <a:p>
          <a:endParaRPr lang="en-US"/>
        </a:p>
      </dgm:t>
    </dgm:pt>
    <dgm:pt modelId="{9B7A41EC-0E2A-D44D-BAE3-828B43DD8E99}" type="sibTrans" cxnId="{A34F3ACC-57AF-0144-B135-99F15443D682}">
      <dgm:prSet/>
      <dgm:spPr/>
      <dgm:t>
        <a:bodyPr/>
        <a:lstStyle/>
        <a:p>
          <a:endParaRPr lang="en-US"/>
        </a:p>
      </dgm:t>
    </dgm:pt>
    <dgm:pt modelId="{0F3C81DB-CB04-9E48-9232-477BD04A33E8}">
      <dgm:prSet phldrT="[Text]" phldr="0"/>
      <dgm:spPr/>
      <dgm:t>
        <a:bodyPr/>
        <a:lstStyle/>
        <a:p>
          <a:r>
            <a:rPr lang="en-US"/>
            <a:t>Clean Case</a:t>
          </a:r>
        </a:p>
      </dgm:t>
    </dgm:pt>
    <dgm:pt modelId="{07C25EF9-2CDF-1444-8EDD-0D9B34C5D02B}" type="parTrans" cxnId="{751BD89F-8545-4A40-8EBD-1323BF388C94}">
      <dgm:prSet/>
      <dgm:spPr/>
      <dgm:t>
        <a:bodyPr/>
        <a:lstStyle/>
        <a:p>
          <a:endParaRPr lang="en-US"/>
        </a:p>
      </dgm:t>
    </dgm:pt>
    <dgm:pt modelId="{7A78EC70-3823-9646-BAE4-5017F8878D2D}" type="sibTrans" cxnId="{751BD89F-8545-4A40-8EBD-1323BF388C94}">
      <dgm:prSet/>
      <dgm:spPr/>
      <dgm:t>
        <a:bodyPr/>
        <a:lstStyle/>
        <a:p>
          <a:endParaRPr lang="en-US"/>
        </a:p>
      </dgm:t>
    </dgm:pt>
    <dgm:pt modelId="{F969AE10-4D29-FD42-B65C-6985E119F56C}">
      <dgm:prSet phldrT="[Text]" phldr="0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FOR FIRST TIME USERS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Employee registers name, ID number and password</a:t>
          </a:r>
          <a:endParaRPr lang="en-PH" sz="1800">
            <a:effectLst/>
            <a:latin typeface="Cambria" panose="02040503050406030204" pitchFamily="18" charset="0"/>
            <a:ea typeface="MS Mincho" panose="020B0502040504020204" pitchFamily="34" charset="0"/>
            <a:cs typeface="Times New Roman" panose="02020603050405020304" pitchFamily="18" charset="0"/>
          </a:endParaRPr>
        </a:p>
      </dgm:t>
    </dgm:pt>
    <dgm:pt modelId="{49CBA26D-3467-F341-9B74-E9771A60B283}" type="parTrans" cxnId="{4D8FDDB5-7712-1F43-B6EF-EA5B8B1832AD}">
      <dgm:prSet/>
      <dgm:spPr/>
      <dgm:t>
        <a:bodyPr/>
        <a:lstStyle/>
        <a:p>
          <a:endParaRPr lang="en-US"/>
        </a:p>
      </dgm:t>
    </dgm:pt>
    <dgm:pt modelId="{4E0A15CA-CAA9-384D-8ED2-98D6A480A09D}" type="sibTrans" cxnId="{4D8FDDB5-7712-1F43-B6EF-EA5B8B1832AD}">
      <dgm:prSet/>
      <dgm:spPr/>
      <dgm:t>
        <a:bodyPr/>
        <a:lstStyle/>
        <a:p>
          <a:endParaRPr lang="en-US"/>
        </a:p>
      </dgm:t>
    </dgm:pt>
    <dgm:pt modelId="{614824A8-59E1-C74E-874D-BE7898F6AD77}">
      <dgm:prSet phldrT="[Text]" phldr="0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Employee logs in using ID number or name and password</a:t>
          </a:r>
          <a:endParaRPr lang="en-PH" sz="1800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  <a:p>
          <a:endParaRPr lang="en-US"/>
        </a:p>
      </dgm:t>
    </dgm:pt>
    <dgm:pt modelId="{D156FE4F-529A-DC44-85BE-05A6C3404E9E}" type="parTrans" cxnId="{9A27EEC2-F9D1-984C-B998-1FE07A12B122}">
      <dgm:prSet/>
      <dgm:spPr/>
      <dgm:t>
        <a:bodyPr/>
        <a:lstStyle/>
        <a:p>
          <a:endParaRPr lang="en-US"/>
        </a:p>
      </dgm:t>
    </dgm:pt>
    <dgm:pt modelId="{EF512CB3-7E63-D346-8FE5-3797202CC752}" type="sibTrans" cxnId="{9A27EEC2-F9D1-984C-B998-1FE07A12B122}">
      <dgm:prSet/>
      <dgm:spPr/>
      <dgm:t>
        <a:bodyPr/>
        <a:lstStyle/>
        <a:p>
          <a:endParaRPr lang="en-US"/>
        </a:p>
      </dgm:t>
    </dgm:pt>
    <dgm:pt modelId="{A8878EE7-85E0-274B-989D-5EC6E8E4BCC5}">
      <dgm:prSet phldrT="[Text]" phldr="0"/>
      <dgm:spPr/>
      <dgm:t>
        <a:bodyPr/>
        <a:lstStyle/>
        <a:p>
          <a:pPr lvl="0"/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Fill out Health Screening Questionnaire (if still necessary-like if pandemic is already over, then no need for the health screening questionnaire</a:t>
          </a:r>
          <a:endParaRPr lang="en-PH" sz="1800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</dgm:t>
    </dgm:pt>
    <dgm:pt modelId="{27467E21-F89D-6C41-83F6-A15B9B63D430}" type="parTrans" cxnId="{3933D9FB-4939-C04E-92CF-EC3C296FBEC6}">
      <dgm:prSet/>
      <dgm:spPr/>
      <dgm:t>
        <a:bodyPr/>
        <a:lstStyle/>
        <a:p>
          <a:endParaRPr lang="en-US"/>
        </a:p>
      </dgm:t>
    </dgm:pt>
    <dgm:pt modelId="{6E987C3A-1A15-414C-955E-E640F901F6EC}" type="sibTrans" cxnId="{3933D9FB-4939-C04E-92CF-EC3C296FBEC6}">
      <dgm:prSet/>
      <dgm:spPr/>
      <dgm:t>
        <a:bodyPr/>
        <a:lstStyle/>
        <a:p>
          <a:endParaRPr lang="en-US"/>
        </a:p>
      </dgm:t>
    </dgm:pt>
    <dgm:pt modelId="{A8F5E8CA-193D-114B-8B51-E2040D8EE3E2}">
      <dgm:prSet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FOR FIRST TIME USERS</a:t>
          </a:r>
        </a:p>
        <a:p>
          <a:pPr>
            <a:buClrTx/>
            <a:buSzTx/>
            <a:buFontTx/>
            <a:buNone/>
          </a:pPr>
          <a:r>
            <a:rPr lang="en-US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Employee registers name, ID number and password</a:t>
          </a:r>
          <a:endParaRPr lang="en-US"/>
        </a:p>
      </dgm:t>
    </dgm:pt>
    <dgm:pt modelId="{8247748F-ABA1-1C4C-81D0-FCDC00F03533}" type="parTrans" cxnId="{2ED1330C-E053-D747-8F78-877005FC804E}">
      <dgm:prSet/>
      <dgm:spPr/>
      <dgm:t>
        <a:bodyPr/>
        <a:lstStyle/>
        <a:p>
          <a:endParaRPr lang="en-US"/>
        </a:p>
      </dgm:t>
    </dgm:pt>
    <dgm:pt modelId="{2A6C2FE4-55CF-6443-BF69-ACE1894A76FB}" type="sibTrans" cxnId="{2ED1330C-E053-D747-8F78-877005FC804E}">
      <dgm:prSet/>
      <dgm:spPr/>
      <dgm:t>
        <a:bodyPr/>
        <a:lstStyle/>
        <a:p>
          <a:endParaRPr lang="en-US"/>
        </a:p>
      </dgm:t>
    </dgm:pt>
    <dgm:pt modelId="{67C60D57-495A-0D42-91D1-3497CB0D5AB7}">
      <dgm:prSet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With Sick Leave</a:t>
          </a:r>
          <a:endParaRPr lang="en-US"/>
        </a:p>
      </dgm:t>
    </dgm:pt>
    <dgm:pt modelId="{F540E1AA-EB2E-D647-991F-2CFA07348B5C}" type="parTrans" cxnId="{1C70DCBF-75EE-B44F-B09E-E1B165BFB51A}">
      <dgm:prSet/>
      <dgm:spPr/>
      <dgm:t>
        <a:bodyPr/>
        <a:lstStyle/>
        <a:p>
          <a:endParaRPr lang="en-US"/>
        </a:p>
      </dgm:t>
    </dgm:pt>
    <dgm:pt modelId="{8AE73C31-D92C-224F-AAF8-B4363397A92A}" type="sibTrans" cxnId="{1C70DCBF-75EE-B44F-B09E-E1B165BFB51A}">
      <dgm:prSet/>
      <dgm:spPr/>
      <dgm:t>
        <a:bodyPr/>
        <a:lstStyle/>
        <a:p>
          <a:endParaRPr lang="en-US"/>
        </a:p>
      </dgm:t>
    </dgm:pt>
    <dgm:pt modelId="{CA498901-9F60-3945-A555-185982900CF9}">
      <dgm:prSet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Fill out Health Screening Questionnaire (if still necessary-like if pandemic is already over, then no need for the health screening questionnaire</a:t>
          </a:r>
          <a:endParaRPr lang="en-PH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</dgm:t>
    </dgm:pt>
    <dgm:pt modelId="{B5664F4C-8665-1049-B237-E2615D0754CF}" type="parTrans" cxnId="{F021AE40-18CC-CA41-9BC5-8349CBE42E5B}">
      <dgm:prSet/>
      <dgm:spPr/>
      <dgm:t>
        <a:bodyPr/>
        <a:lstStyle/>
        <a:p>
          <a:endParaRPr lang="en-US"/>
        </a:p>
      </dgm:t>
    </dgm:pt>
    <dgm:pt modelId="{653E656B-03DC-0B4D-A019-C41231AC8134}" type="sibTrans" cxnId="{F021AE40-18CC-CA41-9BC5-8349CBE42E5B}">
      <dgm:prSet/>
      <dgm:spPr/>
      <dgm:t>
        <a:bodyPr/>
        <a:lstStyle/>
        <a:p>
          <a:endParaRPr lang="en-US"/>
        </a:p>
      </dgm:t>
    </dgm:pt>
    <dgm:pt modelId="{DBDC176D-79FD-F04B-B892-E83F1ED4884B}">
      <dgm:prSet/>
      <dgm:spPr/>
      <dgm:t>
        <a:bodyPr/>
        <a:lstStyle/>
        <a:p>
          <a:pPr lvl="0"/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rPr>
            <a:t>If no symptoms or other Health concerns, System to indicate/trigger a GREEN signal</a:t>
          </a:r>
          <a:endParaRPr lang="en-PH">
            <a:effectLst/>
            <a:latin typeface="Arial" panose="020B0604020202020204" pitchFamily="34" charset="0"/>
            <a:ea typeface="MS Mincho" panose="02020609040205080304" pitchFamily="49" charset="-128"/>
            <a:cs typeface="Arial" panose="020B0604020202020204" pitchFamily="34" charset="0"/>
          </a:endParaRPr>
        </a:p>
      </dgm:t>
    </dgm:pt>
    <dgm:pt modelId="{6EFEFDB2-1E12-9A4C-B3E1-C380037CD066}" type="parTrans" cxnId="{7681FC5D-1923-754A-B7C3-8B9D153D29FA}">
      <dgm:prSet/>
      <dgm:spPr/>
      <dgm:t>
        <a:bodyPr/>
        <a:lstStyle/>
        <a:p>
          <a:endParaRPr lang="en-US"/>
        </a:p>
      </dgm:t>
    </dgm:pt>
    <dgm:pt modelId="{A89BF8C8-5E74-4540-9227-AA422C36B30F}" type="sibTrans" cxnId="{7681FC5D-1923-754A-B7C3-8B9D153D29FA}">
      <dgm:prSet/>
      <dgm:spPr/>
      <dgm:t>
        <a:bodyPr/>
        <a:lstStyle/>
        <a:p>
          <a:endParaRPr lang="en-US"/>
        </a:p>
      </dgm:t>
    </dgm:pt>
    <dgm:pt modelId="{942A6369-54DD-714E-B761-36B6FBE2E95A}">
      <dgm:prSet/>
      <dgm:spPr/>
      <dgm:t>
        <a:bodyPr/>
        <a:lstStyle/>
        <a:p>
          <a:pPr lvl="0"/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rPr>
            <a:t>May proceed to Medical Certification Process</a:t>
          </a:r>
          <a:endParaRPr lang="en-US"/>
        </a:p>
      </dgm:t>
    </dgm:pt>
    <dgm:pt modelId="{55DC0BF3-BDEA-034B-ADD1-1DDB22234591}" type="parTrans" cxnId="{9CE2C786-95D8-2740-80D7-0309A632A503}">
      <dgm:prSet/>
      <dgm:spPr/>
      <dgm:t>
        <a:bodyPr/>
        <a:lstStyle/>
        <a:p>
          <a:endParaRPr lang="en-US"/>
        </a:p>
      </dgm:t>
    </dgm:pt>
    <dgm:pt modelId="{8B900C43-787C-1D44-9720-433F307C5C7B}" type="sibTrans" cxnId="{9CE2C786-95D8-2740-80D7-0309A632A503}">
      <dgm:prSet/>
      <dgm:spPr/>
      <dgm:t>
        <a:bodyPr/>
        <a:lstStyle/>
        <a:p>
          <a:endParaRPr lang="en-US"/>
        </a:p>
      </dgm:t>
    </dgm:pt>
    <dgm:pt modelId="{CBAEF7D9-7EDF-044F-849F-EDED6AC90522}">
      <dgm:prSet phldrT="[Text]" phldr="0"/>
      <dgm:spPr/>
      <dgm:t>
        <a:bodyPr/>
        <a:lstStyle/>
        <a:p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</a:rPr>
            <a:t>To be queued to Doctors Landing Page</a:t>
          </a:r>
        </a:p>
      </dgm:t>
    </dgm:pt>
    <dgm:pt modelId="{2603D304-CDD2-5142-BD28-DDC0171FE624}" type="parTrans" cxnId="{DE3452CB-ACCF-B845-BBF6-E512D8C3C7B0}">
      <dgm:prSet/>
      <dgm:spPr/>
      <dgm:t>
        <a:bodyPr/>
        <a:lstStyle/>
        <a:p>
          <a:endParaRPr lang="en-US"/>
        </a:p>
      </dgm:t>
    </dgm:pt>
    <dgm:pt modelId="{48CD5216-961C-754A-B41B-5E537F683F36}" type="sibTrans" cxnId="{DE3452CB-ACCF-B845-BBF6-E512D8C3C7B0}">
      <dgm:prSet/>
      <dgm:spPr/>
      <dgm:t>
        <a:bodyPr/>
        <a:lstStyle/>
        <a:p>
          <a:endParaRPr lang="en-US"/>
        </a:p>
      </dgm:t>
    </dgm:pt>
    <dgm:pt modelId="{BEAE5819-2854-3F4B-A82E-766A07BB3232}">
      <dgm:prSet phldrT="[Text]" phldr="0"/>
      <dgm:spPr/>
      <dgm:t>
        <a:bodyPr/>
        <a:lstStyle/>
        <a:p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</a:rPr>
            <a:t>Employee could take a photo of the medical certificate provided by the attending physician, and upload it directly to his account after logging in even without calling the clinic of the filed sick leave</a:t>
          </a:r>
        </a:p>
      </dgm:t>
    </dgm:pt>
    <dgm:pt modelId="{C258929C-D706-FC47-8C63-49921DCB09A0}" type="parTrans" cxnId="{ED963958-7E66-8A4A-807C-AF9462D4B4F8}">
      <dgm:prSet/>
      <dgm:spPr/>
      <dgm:t>
        <a:bodyPr/>
        <a:lstStyle/>
        <a:p>
          <a:endParaRPr lang="en-US"/>
        </a:p>
      </dgm:t>
    </dgm:pt>
    <dgm:pt modelId="{4ED50EAE-868C-2641-9493-076989709370}" type="sibTrans" cxnId="{ED963958-7E66-8A4A-807C-AF9462D4B4F8}">
      <dgm:prSet/>
      <dgm:spPr/>
      <dgm:t>
        <a:bodyPr/>
        <a:lstStyle/>
        <a:p>
          <a:endParaRPr lang="en-US"/>
        </a:p>
      </dgm:t>
    </dgm:pt>
    <dgm:pt modelId="{CC26EFD0-8814-9F49-BE6F-DA5B5CAF74F0}">
      <dgm:prSet phldrT="[Text]" phldr="0"/>
      <dgm:spPr/>
      <dgm:t>
        <a:bodyPr/>
        <a:lstStyle/>
        <a:p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</a:rPr>
            <a:t>May proceed to Medical Certification Process</a:t>
          </a:r>
        </a:p>
      </dgm:t>
    </dgm:pt>
    <dgm:pt modelId="{7434FC6F-E55B-EE4D-BCF7-FE66FDC34092}" type="parTrans" cxnId="{87EDBC75-7935-D04A-B992-6CA7FAFB2225}">
      <dgm:prSet/>
      <dgm:spPr/>
      <dgm:t>
        <a:bodyPr/>
        <a:lstStyle/>
        <a:p>
          <a:endParaRPr lang="en-US"/>
        </a:p>
      </dgm:t>
    </dgm:pt>
    <dgm:pt modelId="{FA611705-948C-5545-9E97-887A08C2E370}" type="sibTrans" cxnId="{87EDBC75-7935-D04A-B992-6CA7FAFB2225}">
      <dgm:prSet/>
      <dgm:spPr/>
      <dgm:t>
        <a:bodyPr/>
        <a:lstStyle/>
        <a:p>
          <a:endParaRPr lang="en-US"/>
        </a:p>
      </dgm:t>
    </dgm:pt>
    <dgm:pt modelId="{A6042673-A837-544B-849E-5CC2EFA39325}">
      <dgm:prSet phldrT="[Text]" phldr="0" custT="1"/>
      <dgm:spPr/>
      <dgm:t>
        <a:bodyPr/>
        <a:lstStyle/>
        <a:p>
          <a:r>
            <a:rPr lang="en-US" sz="800"/>
            <a:t>Fil out the Health concern on the space provided including the start date, and </a:t>
          </a:r>
          <a:r>
            <a:rPr lang="en-US" sz="800">
              <a:latin typeface="Arial" panose="020B0604020202020204" pitchFamily="34" charset="0"/>
              <a:cs typeface="Arial" panose="020B0604020202020204" pitchFamily="34" charset="0"/>
            </a:rPr>
            <a:t>medications</a:t>
          </a:r>
          <a:r>
            <a:rPr lang="en-US" sz="800"/>
            <a:t> taken prior to consult</a:t>
          </a:r>
        </a:p>
      </dgm:t>
    </dgm:pt>
    <dgm:pt modelId="{06AC86A3-FB71-664D-B304-16A654925A19}" type="parTrans" cxnId="{407F3A98-D16C-3D4A-B2F9-83FF67584C1F}">
      <dgm:prSet/>
      <dgm:spPr/>
      <dgm:t>
        <a:bodyPr/>
        <a:lstStyle/>
        <a:p>
          <a:endParaRPr lang="en-US"/>
        </a:p>
      </dgm:t>
    </dgm:pt>
    <dgm:pt modelId="{9C618E2A-EDD5-0642-986A-8BAAF3AD3A62}" type="sibTrans" cxnId="{407F3A98-D16C-3D4A-B2F9-83FF67584C1F}">
      <dgm:prSet/>
      <dgm:spPr/>
      <dgm:t>
        <a:bodyPr/>
        <a:lstStyle/>
        <a:p>
          <a:endParaRPr lang="en-US"/>
        </a:p>
      </dgm:t>
    </dgm:pt>
    <dgm:pt modelId="{22BDA0EC-7553-3C46-B87A-B3D2D0E83BA9}">
      <dgm:prSet phldrT="[Text]" phldr="0"/>
      <dgm:spPr/>
      <dgm:t>
        <a:bodyPr/>
        <a:lstStyle/>
        <a:p>
          <a:r>
            <a:rPr lang="en-US"/>
            <a:t>To be queued to Doctors Landing Page</a:t>
          </a:r>
        </a:p>
      </dgm:t>
    </dgm:pt>
    <dgm:pt modelId="{F21BD97B-B8B9-B847-A270-4EB01B351185}" type="parTrans" cxnId="{16D9713A-5DA9-984F-BDFB-95A0A0C875EB}">
      <dgm:prSet/>
      <dgm:spPr/>
      <dgm:t>
        <a:bodyPr/>
        <a:lstStyle/>
        <a:p>
          <a:endParaRPr lang="en-US"/>
        </a:p>
      </dgm:t>
    </dgm:pt>
    <dgm:pt modelId="{14CF0FBC-380A-CD41-84D6-B3B9AC76CC6F}" type="sibTrans" cxnId="{16D9713A-5DA9-984F-BDFB-95A0A0C875EB}">
      <dgm:prSet/>
      <dgm:spPr/>
      <dgm:t>
        <a:bodyPr/>
        <a:lstStyle/>
        <a:p>
          <a:endParaRPr lang="en-US"/>
        </a:p>
      </dgm:t>
    </dgm:pt>
    <dgm:pt modelId="{0E3950F8-8B8D-F640-A37C-3925A67C4066}">
      <dgm:prSet phldrT="[Text]" phldr="0"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</a:rPr>
            <a:t>May proceed to Medical Certification Process</a:t>
          </a:r>
          <a:endParaRPr lang="en-US"/>
        </a:p>
      </dgm:t>
    </dgm:pt>
    <dgm:pt modelId="{8B8FB705-C743-8443-B60C-F18A0FD14D7E}" type="parTrans" cxnId="{A0047B0A-DEE2-9E4D-B5F9-425237262BFF}">
      <dgm:prSet/>
      <dgm:spPr/>
      <dgm:t>
        <a:bodyPr/>
        <a:lstStyle/>
        <a:p>
          <a:endParaRPr lang="en-US"/>
        </a:p>
      </dgm:t>
    </dgm:pt>
    <dgm:pt modelId="{C6D8855F-3317-0941-9F9D-4CB2B23C046F}" type="sibTrans" cxnId="{A0047B0A-DEE2-9E4D-B5F9-425237262BFF}">
      <dgm:prSet/>
      <dgm:spPr/>
      <dgm:t>
        <a:bodyPr/>
        <a:lstStyle/>
        <a:p>
          <a:endParaRPr lang="en-US"/>
        </a:p>
      </dgm:t>
    </dgm:pt>
    <dgm:pt modelId="{5B3B35AD-3007-7042-A24F-9BCA35DAAFE0}">
      <dgm:prSet/>
      <dgm:spPr/>
      <dgm:t>
        <a:bodyPr/>
        <a:lstStyle/>
        <a:p>
          <a:pPr lvl="0"/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rPr>
            <a:t>To be queued to Doctors Landing Page</a:t>
          </a:r>
          <a:endParaRPr lang="en-PH">
            <a:effectLst/>
            <a:latin typeface="Arial" panose="020B0604020202020204" pitchFamily="34" charset="0"/>
            <a:ea typeface="MS Mincho" panose="02020609040205080304" pitchFamily="49" charset="-128"/>
            <a:cs typeface="Arial" panose="020B0604020202020204" pitchFamily="34" charset="0"/>
          </a:endParaRPr>
        </a:p>
      </dgm:t>
    </dgm:pt>
    <dgm:pt modelId="{414B6366-4E4F-184E-B216-DC1E6DD4AACF}" type="parTrans" cxnId="{6E126EE8-4154-D649-BCCF-E42106AEB73B}">
      <dgm:prSet/>
      <dgm:spPr/>
      <dgm:t>
        <a:bodyPr/>
        <a:lstStyle/>
        <a:p>
          <a:endParaRPr lang="en-US"/>
        </a:p>
      </dgm:t>
    </dgm:pt>
    <dgm:pt modelId="{2636185A-D799-C345-BFC2-2D5DCDB67B7C}" type="sibTrans" cxnId="{6E126EE8-4154-D649-BCCF-E42106AEB73B}">
      <dgm:prSet/>
      <dgm:spPr/>
      <dgm:t>
        <a:bodyPr/>
        <a:lstStyle/>
        <a:p>
          <a:endParaRPr lang="en-US"/>
        </a:p>
      </dgm:t>
    </dgm:pt>
    <dgm:pt modelId="{9B55DA2F-5805-C541-A66F-C7FB0939F9C3}">
      <dgm:prSet phldrT="[Text]" phldr="0"/>
      <dgm:spPr/>
      <dgm:t>
        <a:bodyPr/>
        <a:lstStyle/>
        <a:p>
          <a:r>
            <a:rPr lang="en-US" sz="1800">
              <a:effectLst/>
              <a:latin typeface="Arial" panose="020B0604020202020204" pitchFamily="34" charset="0"/>
              <a:ea typeface="MS Mincho" panose="02020609040205080304" pitchFamily="49" charset="-128"/>
            </a:rPr>
            <a:t>Doctor to Quickly assess and Record thru EMR</a:t>
          </a:r>
        </a:p>
      </dgm:t>
    </dgm:pt>
    <dgm:pt modelId="{1E034133-8235-9841-BA3C-62AAE8E5B07E}" type="parTrans" cxnId="{10B8F87E-2012-294A-A935-B1C467D45348}">
      <dgm:prSet/>
      <dgm:spPr/>
      <dgm:t>
        <a:bodyPr/>
        <a:lstStyle/>
        <a:p>
          <a:endParaRPr lang="en-US"/>
        </a:p>
      </dgm:t>
    </dgm:pt>
    <dgm:pt modelId="{4E9C7903-A045-7647-9455-767AEDF03E55}" type="sibTrans" cxnId="{10B8F87E-2012-294A-A935-B1C467D45348}">
      <dgm:prSet/>
      <dgm:spPr/>
      <dgm:t>
        <a:bodyPr/>
        <a:lstStyle/>
        <a:p>
          <a:endParaRPr lang="en-US"/>
        </a:p>
      </dgm:t>
    </dgm:pt>
    <dgm:pt modelId="{46FD3748-00C8-9541-B150-351F739FFC9D}">
      <dgm:prSet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ea typeface="MS Mincho" panose="02020609040205080304" pitchFamily="49" charset="-128"/>
            </a:rPr>
            <a:t>Doctor to Quickly assess and Record thru EMR</a:t>
          </a:r>
          <a:endParaRPr lang="en-PH">
            <a:effectLst/>
            <a:latin typeface="Arial" panose="020B0604020202020204" pitchFamily="34" charset="0"/>
            <a:ea typeface="MS Mincho" panose="02020609040205080304" pitchFamily="49" charset="-128"/>
            <a:cs typeface="Arial" panose="020B0604020202020204" pitchFamily="34" charset="0"/>
          </a:endParaRPr>
        </a:p>
      </dgm:t>
    </dgm:pt>
    <dgm:pt modelId="{6F345367-5ABB-2342-AEB6-170ACB618D7D}" type="parTrans" cxnId="{4DEBB865-11BD-6F4A-A7D7-58F1DCAC4E89}">
      <dgm:prSet/>
      <dgm:spPr/>
      <dgm:t>
        <a:bodyPr/>
        <a:lstStyle/>
        <a:p>
          <a:endParaRPr lang="en-US"/>
        </a:p>
      </dgm:t>
    </dgm:pt>
    <dgm:pt modelId="{4DC0F2B5-2759-9548-A4CB-C33BE864A5F9}" type="sibTrans" cxnId="{4DEBB865-11BD-6F4A-A7D7-58F1DCAC4E89}">
      <dgm:prSet/>
      <dgm:spPr/>
      <dgm:t>
        <a:bodyPr/>
        <a:lstStyle/>
        <a:p>
          <a:endParaRPr lang="en-US"/>
        </a:p>
      </dgm:t>
    </dgm:pt>
    <dgm:pt modelId="{AC85628C-B05E-6E40-B07F-3CBC3B812C76}" type="pres">
      <dgm:prSet presAssocID="{8D1C6BA4-7C19-7343-AA36-013E52444011}" presName="Name0" presStyleCnt="0">
        <dgm:presLayoutVars>
          <dgm:dir/>
          <dgm:animLvl val="lvl"/>
          <dgm:resizeHandles val="exact"/>
        </dgm:presLayoutVars>
      </dgm:prSet>
      <dgm:spPr/>
    </dgm:pt>
    <dgm:pt modelId="{FFE0224C-8886-2E40-8765-1B14DF186BA7}" type="pres">
      <dgm:prSet presAssocID="{0F3C81DB-CB04-9E48-9232-477BD04A33E8}" presName="vertFlow" presStyleCnt="0"/>
      <dgm:spPr/>
    </dgm:pt>
    <dgm:pt modelId="{37B722A3-8797-2B40-BBB3-FE68D2AE5B1F}" type="pres">
      <dgm:prSet presAssocID="{0F3C81DB-CB04-9E48-9232-477BD04A33E8}" presName="header" presStyleLbl="node1" presStyleIdx="0" presStyleCnt="3"/>
      <dgm:spPr/>
    </dgm:pt>
    <dgm:pt modelId="{A373722B-6007-7849-9DD9-9C1033A493FF}" type="pres">
      <dgm:prSet presAssocID="{49CBA26D-3467-F341-9B74-E9771A60B283}" presName="parTrans" presStyleLbl="sibTrans2D1" presStyleIdx="0" presStyleCnt="20"/>
      <dgm:spPr/>
    </dgm:pt>
    <dgm:pt modelId="{6E70880E-0A3F-504C-A1C5-3E53D58C2010}" type="pres">
      <dgm:prSet presAssocID="{F969AE10-4D29-FD42-B65C-6985E119F56C}" presName="child" presStyleLbl="alignAccFollowNode1" presStyleIdx="0" presStyleCnt="20">
        <dgm:presLayoutVars>
          <dgm:chMax val="0"/>
          <dgm:bulletEnabled val="1"/>
        </dgm:presLayoutVars>
      </dgm:prSet>
      <dgm:spPr/>
    </dgm:pt>
    <dgm:pt modelId="{941373CC-97BD-8149-9832-5D260F97BA3E}" type="pres">
      <dgm:prSet presAssocID="{4E0A15CA-CAA9-384D-8ED2-98D6A480A09D}" presName="sibTrans" presStyleLbl="sibTrans2D1" presStyleIdx="1" presStyleCnt="20"/>
      <dgm:spPr/>
    </dgm:pt>
    <dgm:pt modelId="{CB8847F7-3DA5-CC4E-9521-EA98769310D7}" type="pres">
      <dgm:prSet presAssocID="{614824A8-59E1-C74E-874D-BE7898F6AD77}" presName="child" presStyleLbl="alignAccFollowNode1" presStyleIdx="1" presStyleCnt="20">
        <dgm:presLayoutVars>
          <dgm:chMax val="0"/>
          <dgm:bulletEnabled val="1"/>
        </dgm:presLayoutVars>
      </dgm:prSet>
      <dgm:spPr/>
    </dgm:pt>
    <dgm:pt modelId="{A55078B5-4BB3-4840-B3EC-70EF0D58E2D3}" type="pres">
      <dgm:prSet presAssocID="{EF512CB3-7E63-D346-8FE5-3797202CC752}" presName="sibTrans" presStyleLbl="sibTrans2D1" presStyleIdx="2" presStyleCnt="20"/>
      <dgm:spPr/>
    </dgm:pt>
    <dgm:pt modelId="{953D40E9-60B9-E443-9CAD-71F128F64327}" type="pres">
      <dgm:prSet presAssocID="{A8878EE7-85E0-274B-989D-5EC6E8E4BCC5}" presName="child" presStyleLbl="alignAccFollowNode1" presStyleIdx="2" presStyleCnt="20">
        <dgm:presLayoutVars>
          <dgm:chMax val="0"/>
          <dgm:bulletEnabled val="1"/>
        </dgm:presLayoutVars>
      </dgm:prSet>
      <dgm:spPr/>
    </dgm:pt>
    <dgm:pt modelId="{BF202D10-EDFA-F14A-8F99-1FBDEB14FADB}" type="pres">
      <dgm:prSet presAssocID="{6E987C3A-1A15-414C-955E-E640F901F6EC}" presName="sibTrans" presStyleLbl="sibTrans2D1" presStyleIdx="3" presStyleCnt="20"/>
      <dgm:spPr/>
    </dgm:pt>
    <dgm:pt modelId="{4F4F1006-C0CB-7041-8597-CB06EA8020FA}" type="pres">
      <dgm:prSet presAssocID="{DBDC176D-79FD-F04B-B892-E83F1ED4884B}" presName="child" presStyleLbl="alignAccFollowNode1" presStyleIdx="3" presStyleCnt="20">
        <dgm:presLayoutVars>
          <dgm:chMax val="0"/>
          <dgm:bulletEnabled val="1"/>
        </dgm:presLayoutVars>
      </dgm:prSet>
      <dgm:spPr/>
    </dgm:pt>
    <dgm:pt modelId="{7D86A69A-35E0-9143-B518-572D38205512}" type="pres">
      <dgm:prSet presAssocID="{A89BF8C8-5E74-4540-9227-AA422C36B30F}" presName="sibTrans" presStyleLbl="sibTrans2D1" presStyleIdx="4" presStyleCnt="20"/>
      <dgm:spPr/>
    </dgm:pt>
    <dgm:pt modelId="{7F500967-D99B-7E44-A935-0AAADD016845}" type="pres">
      <dgm:prSet presAssocID="{5B3B35AD-3007-7042-A24F-9BCA35DAAFE0}" presName="child" presStyleLbl="alignAccFollowNode1" presStyleIdx="4" presStyleCnt="20">
        <dgm:presLayoutVars>
          <dgm:chMax val="0"/>
          <dgm:bulletEnabled val="1"/>
        </dgm:presLayoutVars>
      </dgm:prSet>
      <dgm:spPr/>
    </dgm:pt>
    <dgm:pt modelId="{04985A24-5D2C-9F46-B4D7-B44AEECD8EC1}" type="pres">
      <dgm:prSet presAssocID="{2636185A-D799-C345-BFC2-2D5DCDB67B7C}" presName="sibTrans" presStyleLbl="sibTrans2D1" presStyleIdx="5" presStyleCnt="20"/>
      <dgm:spPr/>
    </dgm:pt>
    <dgm:pt modelId="{1AD54BBD-BEBD-BC46-805A-E9098F0FCBAF}" type="pres">
      <dgm:prSet presAssocID="{942A6369-54DD-714E-B761-36B6FBE2E95A}" presName="child" presStyleLbl="alignAccFollowNode1" presStyleIdx="5" presStyleCnt="20">
        <dgm:presLayoutVars>
          <dgm:chMax val="0"/>
          <dgm:bulletEnabled val="1"/>
        </dgm:presLayoutVars>
      </dgm:prSet>
      <dgm:spPr/>
    </dgm:pt>
    <dgm:pt modelId="{EDA7E13A-54B4-DF4D-8F70-7BDE3561DD6B}" type="pres">
      <dgm:prSet presAssocID="{0F3C81DB-CB04-9E48-9232-477BD04A33E8}" presName="hSp" presStyleCnt="0"/>
      <dgm:spPr/>
    </dgm:pt>
    <dgm:pt modelId="{FF3E79B8-7630-A24E-868D-D85B55A99066}" type="pres">
      <dgm:prSet presAssocID="{67C60D57-495A-0D42-91D1-3497CB0D5AB7}" presName="vertFlow" presStyleCnt="0"/>
      <dgm:spPr/>
    </dgm:pt>
    <dgm:pt modelId="{50BC1487-2BBD-1B42-9483-D018829A2E96}" type="pres">
      <dgm:prSet presAssocID="{67C60D57-495A-0D42-91D1-3497CB0D5AB7}" presName="header" presStyleLbl="node1" presStyleIdx="1" presStyleCnt="3"/>
      <dgm:spPr/>
    </dgm:pt>
    <dgm:pt modelId="{C3460E01-F869-9B43-9C3D-A97AC96095D8}" type="pres">
      <dgm:prSet presAssocID="{8247748F-ABA1-1C4C-81D0-FCDC00F03533}" presName="parTrans" presStyleLbl="sibTrans2D1" presStyleIdx="6" presStyleCnt="20"/>
      <dgm:spPr/>
    </dgm:pt>
    <dgm:pt modelId="{78B0614B-2D71-6442-BC66-4DF20ACDE1C1}" type="pres">
      <dgm:prSet presAssocID="{A8F5E8CA-193D-114B-8B51-E2040D8EE3E2}" presName="child" presStyleLbl="alignAccFollowNode1" presStyleIdx="6" presStyleCnt="20">
        <dgm:presLayoutVars>
          <dgm:chMax val="0"/>
          <dgm:bulletEnabled val="1"/>
        </dgm:presLayoutVars>
      </dgm:prSet>
      <dgm:spPr/>
    </dgm:pt>
    <dgm:pt modelId="{A938D7A6-2C70-A842-9286-F3078F66802D}" type="pres">
      <dgm:prSet presAssocID="{2A6C2FE4-55CF-6443-BF69-ACE1894A76FB}" presName="sibTrans" presStyleLbl="sibTrans2D1" presStyleIdx="7" presStyleCnt="20"/>
      <dgm:spPr/>
    </dgm:pt>
    <dgm:pt modelId="{0F4EB588-219E-5144-8EE8-F97F88380580}" type="pres">
      <dgm:prSet presAssocID="{CA498901-9F60-3945-A555-185982900CF9}" presName="child" presStyleLbl="alignAccFollowNode1" presStyleIdx="7" presStyleCnt="20">
        <dgm:presLayoutVars>
          <dgm:chMax val="0"/>
          <dgm:bulletEnabled val="1"/>
        </dgm:presLayoutVars>
      </dgm:prSet>
      <dgm:spPr/>
    </dgm:pt>
    <dgm:pt modelId="{1ECA0915-A972-234F-AEB1-B6BA7D15651A}" type="pres">
      <dgm:prSet presAssocID="{653E656B-03DC-0B4D-A019-C41231AC8134}" presName="sibTrans" presStyleLbl="sibTrans2D1" presStyleIdx="8" presStyleCnt="20"/>
      <dgm:spPr/>
    </dgm:pt>
    <dgm:pt modelId="{3F04E6EC-66AE-CC44-9CDD-14B5F820743C}" type="pres">
      <dgm:prSet presAssocID="{6CC21B05-BE03-694A-9D89-E10EB94582B1}" presName="child" presStyleLbl="alignAccFollowNode1" presStyleIdx="8" presStyleCnt="20">
        <dgm:presLayoutVars>
          <dgm:chMax val="0"/>
          <dgm:bulletEnabled val="1"/>
        </dgm:presLayoutVars>
      </dgm:prSet>
      <dgm:spPr/>
    </dgm:pt>
    <dgm:pt modelId="{9B42F3C4-E72D-3144-B867-FFA160F4DF60}" type="pres">
      <dgm:prSet presAssocID="{9B7A41EC-0E2A-D44D-BAE3-828B43DD8E99}" presName="sibTrans" presStyleLbl="sibTrans2D1" presStyleIdx="9" presStyleCnt="20"/>
      <dgm:spPr/>
    </dgm:pt>
    <dgm:pt modelId="{02EF58B5-AF7D-6F42-AC00-63C32A63E0D1}" type="pres">
      <dgm:prSet presAssocID="{BEAE5819-2854-3F4B-A82E-766A07BB3232}" presName="child" presStyleLbl="alignAccFollowNode1" presStyleIdx="9" presStyleCnt="20">
        <dgm:presLayoutVars>
          <dgm:chMax val="0"/>
          <dgm:bulletEnabled val="1"/>
        </dgm:presLayoutVars>
      </dgm:prSet>
      <dgm:spPr/>
    </dgm:pt>
    <dgm:pt modelId="{D12A5168-AB6E-1842-BE97-A7943E730685}" type="pres">
      <dgm:prSet presAssocID="{4ED50EAE-868C-2641-9493-076989709370}" presName="sibTrans" presStyleLbl="sibTrans2D1" presStyleIdx="10" presStyleCnt="20"/>
      <dgm:spPr/>
    </dgm:pt>
    <dgm:pt modelId="{5CBB78DC-C603-9842-ABAB-AC01E13D265C}" type="pres">
      <dgm:prSet presAssocID="{CBAEF7D9-7EDF-044F-849F-EDED6AC90522}" presName="child" presStyleLbl="alignAccFollowNode1" presStyleIdx="10" presStyleCnt="20">
        <dgm:presLayoutVars>
          <dgm:chMax val="0"/>
          <dgm:bulletEnabled val="1"/>
        </dgm:presLayoutVars>
      </dgm:prSet>
      <dgm:spPr/>
    </dgm:pt>
    <dgm:pt modelId="{F4068222-427D-9B44-ACA9-140747E74B3E}" type="pres">
      <dgm:prSet presAssocID="{48CD5216-961C-754A-B41B-5E537F683F36}" presName="sibTrans" presStyleLbl="sibTrans2D1" presStyleIdx="11" presStyleCnt="20"/>
      <dgm:spPr/>
    </dgm:pt>
    <dgm:pt modelId="{38E8802F-D070-5F4D-A6FA-DFC277E6BDA0}" type="pres">
      <dgm:prSet presAssocID="{9B55DA2F-5805-C541-A66F-C7FB0939F9C3}" presName="child" presStyleLbl="alignAccFollowNode1" presStyleIdx="11" presStyleCnt="20">
        <dgm:presLayoutVars>
          <dgm:chMax val="0"/>
          <dgm:bulletEnabled val="1"/>
        </dgm:presLayoutVars>
      </dgm:prSet>
      <dgm:spPr/>
    </dgm:pt>
    <dgm:pt modelId="{BAEE68D2-D038-B746-AABA-B3FD94585B8E}" type="pres">
      <dgm:prSet presAssocID="{4E9C7903-A045-7647-9455-767AEDF03E55}" presName="sibTrans" presStyleLbl="sibTrans2D1" presStyleIdx="12" presStyleCnt="20"/>
      <dgm:spPr/>
    </dgm:pt>
    <dgm:pt modelId="{D132D43C-ADD0-DF4D-8A6F-FE7B011438F9}" type="pres">
      <dgm:prSet presAssocID="{CC26EFD0-8814-9F49-BE6F-DA5B5CAF74F0}" presName="child" presStyleLbl="alignAccFollowNode1" presStyleIdx="12" presStyleCnt="20">
        <dgm:presLayoutVars>
          <dgm:chMax val="0"/>
          <dgm:bulletEnabled val="1"/>
        </dgm:presLayoutVars>
      </dgm:prSet>
      <dgm:spPr/>
    </dgm:pt>
    <dgm:pt modelId="{F002EFEE-2326-764B-8649-C6A2EAB54825}" type="pres">
      <dgm:prSet presAssocID="{67C60D57-495A-0D42-91D1-3497CB0D5AB7}" presName="hSp" presStyleCnt="0"/>
      <dgm:spPr/>
    </dgm:pt>
    <dgm:pt modelId="{1DD74A49-B3A6-F645-94A8-10E8A76BEFAB}" type="pres">
      <dgm:prSet presAssocID="{0B6D0C9A-FB6D-4248-A538-1A93AC30AED3}" presName="vertFlow" presStyleCnt="0"/>
      <dgm:spPr/>
    </dgm:pt>
    <dgm:pt modelId="{F50001EC-5C97-2E44-8F25-B12A1FC6F3A4}" type="pres">
      <dgm:prSet presAssocID="{0B6D0C9A-FB6D-4248-A538-1A93AC30AED3}" presName="header" presStyleLbl="node1" presStyleIdx="2" presStyleCnt="3"/>
      <dgm:spPr/>
    </dgm:pt>
    <dgm:pt modelId="{365E92B3-F831-3342-A0B3-A66A23404C73}" type="pres">
      <dgm:prSet presAssocID="{2DA03D1B-FED2-084D-9969-B8E2ABF5E9D6}" presName="parTrans" presStyleLbl="sibTrans2D1" presStyleIdx="13" presStyleCnt="20"/>
      <dgm:spPr/>
    </dgm:pt>
    <dgm:pt modelId="{A417BDA5-A0CC-0C46-A5FF-94A7625690EB}" type="pres">
      <dgm:prSet presAssocID="{731C0825-5653-1145-BC03-F4EBE156D810}" presName="child" presStyleLbl="alignAccFollowNode1" presStyleIdx="13" presStyleCnt="20">
        <dgm:presLayoutVars>
          <dgm:chMax val="0"/>
          <dgm:bulletEnabled val="1"/>
        </dgm:presLayoutVars>
      </dgm:prSet>
      <dgm:spPr/>
    </dgm:pt>
    <dgm:pt modelId="{837FE05F-FF57-BD4F-A17D-EB910824E624}" type="pres">
      <dgm:prSet presAssocID="{4729B43C-0A3E-5D44-ABB0-467D60249519}" presName="sibTrans" presStyleLbl="sibTrans2D1" presStyleIdx="14" presStyleCnt="20"/>
      <dgm:spPr/>
    </dgm:pt>
    <dgm:pt modelId="{90208A2F-41E7-E744-962F-2738AA43BD58}" type="pres">
      <dgm:prSet presAssocID="{C8AF6D31-8F11-A64F-AE73-9F4681E93099}" presName="child" presStyleLbl="alignAccFollowNode1" presStyleIdx="14" presStyleCnt="20">
        <dgm:presLayoutVars>
          <dgm:chMax val="0"/>
          <dgm:bulletEnabled val="1"/>
        </dgm:presLayoutVars>
      </dgm:prSet>
      <dgm:spPr/>
    </dgm:pt>
    <dgm:pt modelId="{AB965654-80AA-1246-8A93-CD5CA3288189}" type="pres">
      <dgm:prSet presAssocID="{8A9E2167-005A-374A-B046-6C8120C9DB6F}" presName="sibTrans" presStyleLbl="sibTrans2D1" presStyleIdx="15" presStyleCnt="20"/>
      <dgm:spPr/>
    </dgm:pt>
    <dgm:pt modelId="{C1B066FD-B336-6D48-A31D-0C3639D456F3}" type="pres">
      <dgm:prSet presAssocID="{73965514-2BDA-134E-97A5-73C1750FE2F5}" presName="child" presStyleLbl="alignAccFollowNode1" presStyleIdx="15" presStyleCnt="20">
        <dgm:presLayoutVars>
          <dgm:chMax val="0"/>
          <dgm:bulletEnabled val="1"/>
        </dgm:presLayoutVars>
      </dgm:prSet>
      <dgm:spPr/>
    </dgm:pt>
    <dgm:pt modelId="{D6D9439A-CA20-744D-85ED-FF17A46E3ED7}" type="pres">
      <dgm:prSet presAssocID="{1653426A-E744-4A4B-8927-C264F103FB10}" presName="sibTrans" presStyleLbl="sibTrans2D1" presStyleIdx="16" presStyleCnt="20"/>
      <dgm:spPr/>
    </dgm:pt>
    <dgm:pt modelId="{7B11FEAD-1EA1-6F41-9DE2-0A14457FBC35}" type="pres">
      <dgm:prSet presAssocID="{A6042673-A837-544B-849E-5CC2EFA39325}" presName="child" presStyleLbl="alignAccFollowNode1" presStyleIdx="16" presStyleCnt="20">
        <dgm:presLayoutVars>
          <dgm:chMax val="0"/>
          <dgm:bulletEnabled val="1"/>
        </dgm:presLayoutVars>
      </dgm:prSet>
      <dgm:spPr/>
    </dgm:pt>
    <dgm:pt modelId="{7C39B794-6381-3649-9B41-D533D865695E}" type="pres">
      <dgm:prSet presAssocID="{9C618E2A-EDD5-0642-986A-8BAAF3AD3A62}" presName="sibTrans" presStyleLbl="sibTrans2D1" presStyleIdx="17" presStyleCnt="20"/>
      <dgm:spPr/>
    </dgm:pt>
    <dgm:pt modelId="{C87D47CC-6079-2A43-9777-DC2B52C6DD66}" type="pres">
      <dgm:prSet presAssocID="{22BDA0EC-7553-3C46-B87A-B3D2D0E83BA9}" presName="child" presStyleLbl="alignAccFollowNode1" presStyleIdx="17" presStyleCnt="20">
        <dgm:presLayoutVars>
          <dgm:chMax val="0"/>
          <dgm:bulletEnabled val="1"/>
        </dgm:presLayoutVars>
      </dgm:prSet>
      <dgm:spPr/>
    </dgm:pt>
    <dgm:pt modelId="{56F18146-EFBC-604F-8123-A594CD38424F}" type="pres">
      <dgm:prSet presAssocID="{14CF0FBC-380A-CD41-84D6-B3B9AC76CC6F}" presName="sibTrans" presStyleLbl="sibTrans2D1" presStyleIdx="18" presStyleCnt="20"/>
      <dgm:spPr/>
    </dgm:pt>
    <dgm:pt modelId="{A0AFD324-BB07-3A44-80DA-CE28C6E8B65D}" type="pres">
      <dgm:prSet presAssocID="{46FD3748-00C8-9541-B150-351F739FFC9D}" presName="child" presStyleLbl="alignAccFollowNode1" presStyleIdx="18" presStyleCnt="20">
        <dgm:presLayoutVars>
          <dgm:chMax val="0"/>
          <dgm:bulletEnabled val="1"/>
        </dgm:presLayoutVars>
      </dgm:prSet>
      <dgm:spPr/>
    </dgm:pt>
    <dgm:pt modelId="{A23614D6-80AB-0441-A46C-A19493148617}" type="pres">
      <dgm:prSet presAssocID="{4DC0F2B5-2759-9548-A4CB-C33BE864A5F9}" presName="sibTrans" presStyleLbl="sibTrans2D1" presStyleIdx="19" presStyleCnt="20"/>
      <dgm:spPr/>
    </dgm:pt>
    <dgm:pt modelId="{3EC736EC-3597-5246-89F7-8BE2632B7180}" type="pres">
      <dgm:prSet presAssocID="{0E3950F8-8B8D-F640-A37C-3925A67C4066}" presName="child" presStyleLbl="alignAccFollowNode1" presStyleIdx="19" presStyleCnt="20">
        <dgm:presLayoutVars>
          <dgm:chMax val="0"/>
          <dgm:bulletEnabled val="1"/>
        </dgm:presLayoutVars>
      </dgm:prSet>
      <dgm:spPr/>
    </dgm:pt>
  </dgm:ptLst>
  <dgm:cxnLst>
    <dgm:cxn modelId="{80625C05-242A-9043-A154-B0C0E63550A3}" type="presOf" srcId="{942A6369-54DD-714E-B761-36B6FBE2E95A}" destId="{1AD54BBD-BEBD-BC46-805A-E9098F0FCBAF}" srcOrd="0" destOrd="0" presId="urn:microsoft.com/office/officeart/2005/8/layout/lProcess1"/>
    <dgm:cxn modelId="{905EBA06-E1B0-B941-B80E-1145E823B63D}" type="presOf" srcId="{4E0A15CA-CAA9-384D-8ED2-98D6A480A09D}" destId="{941373CC-97BD-8149-9832-5D260F97BA3E}" srcOrd="0" destOrd="0" presId="urn:microsoft.com/office/officeart/2005/8/layout/lProcess1"/>
    <dgm:cxn modelId="{F3CBEC06-5E05-124A-98E1-615AD8470278}" srcId="{0B6D0C9A-FB6D-4248-A538-1A93AC30AED3}" destId="{731C0825-5653-1145-BC03-F4EBE156D810}" srcOrd="0" destOrd="0" parTransId="{2DA03D1B-FED2-084D-9969-B8E2ABF5E9D6}" sibTransId="{4729B43C-0A3E-5D44-ABB0-467D60249519}"/>
    <dgm:cxn modelId="{A0047B0A-DEE2-9E4D-B5F9-425237262BFF}" srcId="{0B6D0C9A-FB6D-4248-A538-1A93AC30AED3}" destId="{0E3950F8-8B8D-F640-A37C-3925A67C4066}" srcOrd="6" destOrd="0" parTransId="{8B8FB705-C743-8443-B60C-F18A0FD14D7E}" sibTransId="{C6D8855F-3317-0941-9F9D-4CB2B23C046F}"/>
    <dgm:cxn modelId="{2ED1330C-E053-D747-8F78-877005FC804E}" srcId="{67C60D57-495A-0D42-91D1-3497CB0D5AB7}" destId="{A8F5E8CA-193D-114B-8B51-E2040D8EE3E2}" srcOrd="0" destOrd="0" parTransId="{8247748F-ABA1-1C4C-81D0-FCDC00F03533}" sibTransId="{2A6C2FE4-55CF-6443-BF69-ACE1894A76FB}"/>
    <dgm:cxn modelId="{17925C15-B8E1-614A-A6A3-45A818D0207E}" type="presOf" srcId="{A8878EE7-85E0-274B-989D-5EC6E8E4BCC5}" destId="{953D40E9-60B9-E443-9CAD-71F128F64327}" srcOrd="0" destOrd="0" presId="urn:microsoft.com/office/officeart/2005/8/layout/lProcess1"/>
    <dgm:cxn modelId="{CDDFA026-D71C-9C43-A744-52B67409CABA}" type="presOf" srcId="{A6042673-A837-544B-849E-5CC2EFA39325}" destId="{7B11FEAD-1EA1-6F41-9DE2-0A14457FBC35}" srcOrd="0" destOrd="0" presId="urn:microsoft.com/office/officeart/2005/8/layout/lProcess1"/>
    <dgm:cxn modelId="{0F12FC30-6874-D64E-8DC0-144D10FC8DEF}" srcId="{8D1C6BA4-7C19-7343-AA36-013E52444011}" destId="{0B6D0C9A-FB6D-4248-A538-1A93AC30AED3}" srcOrd="2" destOrd="0" parTransId="{42355FAB-6349-9147-851D-FF79F4B714F6}" sibTransId="{A4BA4E82-A73A-9649-AF7F-84400FCEBC68}"/>
    <dgm:cxn modelId="{D772B533-3822-D64E-95F1-4775D6636D5B}" type="presOf" srcId="{73965514-2BDA-134E-97A5-73C1750FE2F5}" destId="{C1B066FD-B336-6D48-A31D-0C3639D456F3}" srcOrd="0" destOrd="0" presId="urn:microsoft.com/office/officeart/2005/8/layout/lProcess1"/>
    <dgm:cxn modelId="{BFD29837-0930-5940-A4C2-2B3A74B723B7}" type="presOf" srcId="{653E656B-03DC-0B4D-A019-C41231AC8134}" destId="{1ECA0915-A972-234F-AEB1-B6BA7D15651A}" srcOrd="0" destOrd="0" presId="urn:microsoft.com/office/officeart/2005/8/layout/lProcess1"/>
    <dgm:cxn modelId="{16D9713A-5DA9-984F-BDFB-95A0A0C875EB}" srcId="{0B6D0C9A-FB6D-4248-A538-1A93AC30AED3}" destId="{22BDA0EC-7553-3C46-B87A-B3D2D0E83BA9}" srcOrd="4" destOrd="0" parTransId="{F21BD97B-B8B9-B847-A270-4EB01B351185}" sibTransId="{14CF0FBC-380A-CD41-84D6-B3B9AC76CC6F}"/>
    <dgm:cxn modelId="{0ED5CB3D-836A-8947-8BB0-8A89DEE7F31A}" type="presOf" srcId="{2DA03D1B-FED2-084D-9969-B8E2ABF5E9D6}" destId="{365E92B3-F831-3342-A0B3-A66A23404C73}" srcOrd="0" destOrd="0" presId="urn:microsoft.com/office/officeart/2005/8/layout/lProcess1"/>
    <dgm:cxn modelId="{F021AE40-18CC-CA41-9BC5-8349CBE42E5B}" srcId="{67C60D57-495A-0D42-91D1-3497CB0D5AB7}" destId="{CA498901-9F60-3945-A555-185982900CF9}" srcOrd="1" destOrd="0" parTransId="{B5664F4C-8665-1049-B237-E2615D0754CF}" sibTransId="{653E656B-03DC-0B4D-A019-C41231AC8134}"/>
    <dgm:cxn modelId="{7681FC5D-1923-754A-B7C3-8B9D153D29FA}" srcId="{0F3C81DB-CB04-9E48-9232-477BD04A33E8}" destId="{DBDC176D-79FD-F04B-B892-E83F1ED4884B}" srcOrd="3" destOrd="0" parTransId="{6EFEFDB2-1E12-9A4C-B3E1-C380037CD066}" sibTransId="{A89BF8C8-5E74-4540-9227-AA422C36B30F}"/>
    <dgm:cxn modelId="{92ACA75F-6834-A542-B021-FBB2B2A2F192}" type="presOf" srcId="{BEAE5819-2854-3F4B-A82E-766A07BB3232}" destId="{02EF58B5-AF7D-6F42-AC00-63C32A63E0D1}" srcOrd="0" destOrd="0" presId="urn:microsoft.com/office/officeart/2005/8/layout/lProcess1"/>
    <dgm:cxn modelId="{DBDE2565-779C-E84F-9C71-0A4C9C78DACD}" type="presOf" srcId="{2A6C2FE4-55CF-6443-BF69-ACE1894A76FB}" destId="{A938D7A6-2C70-A842-9286-F3078F66802D}" srcOrd="0" destOrd="0" presId="urn:microsoft.com/office/officeart/2005/8/layout/lProcess1"/>
    <dgm:cxn modelId="{4DEBB865-11BD-6F4A-A7D7-58F1DCAC4E89}" srcId="{0B6D0C9A-FB6D-4248-A538-1A93AC30AED3}" destId="{46FD3748-00C8-9541-B150-351F739FFC9D}" srcOrd="5" destOrd="0" parTransId="{6F345367-5ABB-2342-AEB6-170ACB618D7D}" sibTransId="{4DC0F2B5-2759-9548-A4CB-C33BE864A5F9}"/>
    <dgm:cxn modelId="{8D9B1046-DAAF-F646-80BA-CE8E7F3C538F}" type="presOf" srcId="{0E3950F8-8B8D-F640-A37C-3925A67C4066}" destId="{3EC736EC-3597-5246-89F7-8BE2632B7180}" srcOrd="0" destOrd="0" presId="urn:microsoft.com/office/officeart/2005/8/layout/lProcess1"/>
    <dgm:cxn modelId="{6CF91D71-F8C5-C747-8923-3805C63022F3}" type="presOf" srcId="{CA498901-9F60-3945-A555-185982900CF9}" destId="{0F4EB588-219E-5144-8EE8-F97F88380580}" srcOrd="0" destOrd="0" presId="urn:microsoft.com/office/officeart/2005/8/layout/lProcess1"/>
    <dgm:cxn modelId="{FEFE8174-6AD9-0747-A7FC-3600A080B0A2}" type="presOf" srcId="{9B7A41EC-0E2A-D44D-BAE3-828B43DD8E99}" destId="{9B42F3C4-E72D-3144-B867-FFA160F4DF60}" srcOrd="0" destOrd="0" presId="urn:microsoft.com/office/officeart/2005/8/layout/lProcess1"/>
    <dgm:cxn modelId="{1CF68E74-8833-2848-ADA6-BC8A0F0D6DEC}" type="presOf" srcId="{49CBA26D-3467-F341-9B74-E9771A60B283}" destId="{A373722B-6007-7849-9DD9-9C1033A493FF}" srcOrd="0" destOrd="0" presId="urn:microsoft.com/office/officeart/2005/8/layout/lProcess1"/>
    <dgm:cxn modelId="{87EDBC75-7935-D04A-B992-6CA7FAFB2225}" srcId="{67C60D57-495A-0D42-91D1-3497CB0D5AB7}" destId="{CC26EFD0-8814-9F49-BE6F-DA5B5CAF74F0}" srcOrd="6" destOrd="0" parTransId="{7434FC6F-E55B-EE4D-BCF7-FE66FDC34092}" sibTransId="{FA611705-948C-5545-9E97-887A08C2E370}"/>
    <dgm:cxn modelId="{5083CB77-0D68-B54C-9731-FA1057982B1D}" type="presOf" srcId="{4DC0F2B5-2759-9548-A4CB-C33BE864A5F9}" destId="{A23614D6-80AB-0441-A46C-A19493148617}" srcOrd="0" destOrd="0" presId="urn:microsoft.com/office/officeart/2005/8/layout/lProcess1"/>
    <dgm:cxn modelId="{ED963958-7E66-8A4A-807C-AF9462D4B4F8}" srcId="{67C60D57-495A-0D42-91D1-3497CB0D5AB7}" destId="{BEAE5819-2854-3F4B-A82E-766A07BB3232}" srcOrd="3" destOrd="0" parTransId="{C258929C-D706-FC47-8C63-49921DCB09A0}" sibTransId="{4ED50EAE-868C-2641-9493-076989709370}"/>
    <dgm:cxn modelId="{79857F59-94B1-8C4C-AF2E-AA756991F868}" type="presOf" srcId="{EF512CB3-7E63-D346-8FE5-3797202CC752}" destId="{A55078B5-4BB3-4840-B3EC-70EF0D58E2D3}" srcOrd="0" destOrd="0" presId="urn:microsoft.com/office/officeart/2005/8/layout/lProcess1"/>
    <dgm:cxn modelId="{8E013D7A-4AD5-B342-BBBE-D6F56081C033}" type="presOf" srcId="{6CC21B05-BE03-694A-9D89-E10EB94582B1}" destId="{3F04E6EC-66AE-CC44-9CDD-14B5F820743C}" srcOrd="0" destOrd="0" presId="urn:microsoft.com/office/officeart/2005/8/layout/lProcess1"/>
    <dgm:cxn modelId="{CCF3847B-27B2-2A4B-A078-A7755F985C0F}" type="presOf" srcId="{5B3B35AD-3007-7042-A24F-9BCA35DAAFE0}" destId="{7F500967-D99B-7E44-A935-0AAADD016845}" srcOrd="0" destOrd="0" presId="urn:microsoft.com/office/officeart/2005/8/layout/lProcess1"/>
    <dgm:cxn modelId="{10B8F87E-2012-294A-A935-B1C467D45348}" srcId="{67C60D57-495A-0D42-91D1-3497CB0D5AB7}" destId="{9B55DA2F-5805-C541-A66F-C7FB0939F9C3}" srcOrd="5" destOrd="0" parTransId="{1E034133-8235-9841-BA3C-62AAE8E5B07E}" sibTransId="{4E9C7903-A045-7647-9455-767AEDF03E55}"/>
    <dgm:cxn modelId="{76BD5582-7F1E-1245-B9EF-B3F99903224B}" type="presOf" srcId="{4E9C7903-A045-7647-9455-767AEDF03E55}" destId="{BAEE68D2-D038-B746-AABA-B3FD94585B8E}" srcOrd="0" destOrd="0" presId="urn:microsoft.com/office/officeart/2005/8/layout/lProcess1"/>
    <dgm:cxn modelId="{A81D7D83-2708-2B46-A2EC-6FB68A5565D2}" type="presOf" srcId="{1653426A-E744-4A4B-8927-C264F103FB10}" destId="{D6D9439A-CA20-744D-85ED-FF17A46E3ED7}" srcOrd="0" destOrd="0" presId="urn:microsoft.com/office/officeart/2005/8/layout/lProcess1"/>
    <dgm:cxn modelId="{49CC9085-4A7F-794A-B929-EC176952F5DE}" type="presOf" srcId="{8D1C6BA4-7C19-7343-AA36-013E52444011}" destId="{AC85628C-B05E-6E40-B07F-3CBC3B812C76}" srcOrd="0" destOrd="0" presId="urn:microsoft.com/office/officeart/2005/8/layout/lProcess1"/>
    <dgm:cxn modelId="{B7BFBC86-F901-B148-BDC2-6F55921806E7}" type="presOf" srcId="{14CF0FBC-380A-CD41-84D6-B3B9AC76CC6F}" destId="{56F18146-EFBC-604F-8123-A594CD38424F}" srcOrd="0" destOrd="0" presId="urn:microsoft.com/office/officeart/2005/8/layout/lProcess1"/>
    <dgm:cxn modelId="{9CE2C786-95D8-2740-80D7-0309A632A503}" srcId="{0F3C81DB-CB04-9E48-9232-477BD04A33E8}" destId="{942A6369-54DD-714E-B761-36B6FBE2E95A}" srcOrd="5" destOrd="0" parTransId="{55DC0BF3-BDEA-034B-ADD1-1DDB22234591}" sibTransId="{8B900C43-787C-1D44-9720-433F307C5C7B}"/>
    <dgm:cxn modelId="{F3A0CF86-5521-3748-9443-12A4F62F57B5}" type="presOf" srcId="{0B6D0C9A-FB6D-4248-A538-1A93AC30AED3}" destId="{F50001EC-5C97-2E44-8F25-B12A1FC6F3A4}" srcOrd="0" destOrd="0" presId="urn:microsoft.com/office/officeart/2005/8/layout/lProcess1"/>
    <dgm:cxn modelId="{F23F5187-D9B2-A949-AF86-9BD8AB3F3E5C}" type="presOf" srcId="{4ED50EAE-868C-2641-9493-076989709370}" destId="{D12A5168-AB6E-1842-BE97-A7943E730685}" srcOrd="0" destOrd="0" presId="urn:microsoft.com/office/officeart/2005/8/layout/lProcess1"/>
    <dgm:cxn modelId="{DDC48390-F91E-FB4D-B6B2-5D8F91A48E0E}" type="presOf" srcId="{67C60D57-495A-0D42-91D1-3497CB0D5AB7}" destId="{50BC1487-2BBD-1B42-9483-D018829A2E96}" srcOrd="0" destOrd="0" presId="urn:microsoft.com/office/officeart/2005/8/layout/lProcess1"/>
    <dgm:cxn modelId="{657D9D96-9A73-D44B-9EED-333C27A62E7D}" type="presOf" srcId="{A8F5E8CA-193D-114B-8B51-E2040D8EE3E2}" destId="{78B0614B-2D71-6442-BC66-4DF20ACDE1C1}" srcOrd="0" destOrd="0" presId="urn:microsoft.com/office/officeart/2005/8/layout/lProcess1"/>
    <dgm:cxn modelId="{407F3A98-D16C-3D4A-B2F9-83FF67584C1F}" srcId="{0B6D0C9A-FB6D-4248-A538-1A93AC30AED3}" destId="{A6042673-A837-544B-849E-5CC2EFA39325}" srcOrd="3" destOrd="0" parTransId="{06AC86A3-FB71-664D-B304-16A654925A19}" sibTransId="{9C618E2A-EDD5-0642-986A-8BAAF3AD3A62}"/>
    <dgm:cxn modelId="{3B1C4A98-98BE-7D4F-A8FD-FE89E104333F}" type="presOf" srcId="{9B55DA2F-5805-C541-A66F-C7FB0939F9C3}" destId="{38E8802F-D070-5F4D-A6FA-DFC277E6BDA0}" srcOrd="0" destOrd="0" presId="urn:microsoft.com/office/officeart/2005/8/layout/lProcess1"/>
    <dgm:cxn modelId="{F8CF749E-3955-A74F-BBA4-FB41F369D7F6}" type="presOf" srcId="{9C618E2A-EDD5-0642-986A-8BAAF3AD3A62}" destId="{7C39B794-6381-3649-9B41-D533D865695E}" srcOrd="0" destOrd="0" presId="urn:microsoft.com/office/officeart/2005/8/layout/lProcess1"/>
    <dgm:cxn modelId="{F4298D9F-771A-DD49-8113-127F1E3D793E}" type="presOf" srcId="{8A9E2167-005A-374A-B046-6C8120C9DB6F}" destId="{AB965654-80AA-1246-8A93-CD5CA3288189}" srcOrd="0" destOrd="0" presId="urn:microsoft.com/office/officeart/2005/8/layout/lProcess1"/>
    <dgm:cxn modelId="{751BD89F-8545-4A40-8EBD-1323BF388C94}" srcId="{8D1C6BA4-7C19-7343-AA36-013E52444011}" destId="{0F3C81DB-CB04-9E48-9232-477BD04A33E8}" srcOrd="0" destOrd="0" parTransId="{07C25EF9-2CDF-1444-8EDD-0D9B34C5D02B}" sibTransId="{7A78EC70-3823-9646-BAE4-5017F8878D2D}"/>
    <dgm:cxn modelId="{CC0AF6A2-589A-CA47-A360-8171FEC3E90A}" type="presOf" srcId="{731C0825-5653-1145-BC03-F4EBE156D810}" destId="{A417BDA5-A0CC-0C46-A5FF-94A7625690EB}" srcOrd="0" destOrd="0" presId="urn:microsoft.com/office/officeart/2005/8/layout/lProcess1"/>
    <dgm:cxn modelId="{B2E063A5-80E8-1247-A003-4370653C44A2}" type="presOf" srcId="{A89BF8C8-5E74-4540-9227-AA422C36B30F}" destId="{7D86A69A-35E0-9143-B518-572D38205512}" srcOrd="0" destOrd="0" presId="urn:microsoft.com/office/officeart/2005/8/layout/lProcess1"/>
    <dgm:cxn modelId="{AB3BCCA5-2BB5-B040-B233-7F3CFE6BF043}" type="presOf" srcId="{6E987C3A-1A15-414C-955E-E640F901F6EC}" destId="{BF202D10-EDFA-F14A-8F99-1FBDEB14FADB}" srcOrd="0" destOrd="0" presId="urn:microsoft.com/office/officeart/2005/8/layout/lProcess1"/>
    <dgm:cxn modelId="{1FAFF0A9-5678-E548-B26F-94CE878F88BD}" type="presOf" srcId="{C8AF6D31-8F11-A64F-AE73-9F4681E93099}" destId="{90208A2F-41E7-E744-962F-2738AA43BD58}" srcOrd="0" destOrd="0" presId="urn:microsoft.com/office/officeart/2005/8/layout/lProcess1"/>
    <dgm:cxn modelId="{69A367AC-3226-DE4C-9A33-DC21247F8B5C}" type="presOf" srcId="{22BDA0EC-7553-3C46-B87A-B3D2D0E83BA9}" destId="{C87D47CC-6079-2A43-9777-DC2B52C6DD66}" srcOrd="0" destOrd="0" presId="urn:microsoft.com/office/officeart/2005/8/layout/lProcess1"/>
    <dgm:cxn modelId="{4D8FDDB5-7712-1F43-B6EF-EA5B8B1832AD}" srcId="{0F3C81DB-CB04-9E48-9232-477BD04A33E8}" destId="{F969AE10-4D29-FD42-B65C-6985E119F56C}" srcOrd="0" destOrd="0" parTransId="{49CBA26D-3467-F341-9B74-E9771A60B283}" sibTransId="{4E0A15CA-CAA9-384D-8ED2-98D6A480A09D}"/>
    <dgm:cxn modelId="{949890BA-E6D8-A440-9BDF-3251E9550912}" type="presOf" srcId="{614824A8-59E1-C74E-874D-BE7898F6AD77}" destId="{CB8847F7-3DA5-CC4E-9521-EA98769310D7}" srcOrd="0" destOrd="0" presId="urn:microsoft.com/office/officeart/2005/8/layout/lProcess1"/>
    <dgm:cxn modelId="{1C70DCBF-75EE-B44F-B09E-E1B165BFB51A}" srcId="{8D1C6BA4-7C19-7343-AA36-013E52444011}" destId="{67C60D57-495A-0D42-91D1-3497CB0D5AB7}" srcOrd="1" destOrd="0" parTransId="{F540E1AA-EB2E-D647-991F-2CFA07348B5C}" sibTransId="{8AE73C31-D92C-224F-AAF8-B4363397A92A}"/>
    <dgm:cxn modelId="{9A27EEC2-F9D1-984C-B998-1FE07A12B122}" srcId="{0F3C81DB-CB04-9E48-9232-477BD04A33E8}" destId="{614824A8-59E1-C74E-874D-BE7898F6AD77}" srcOrd="1" destOrd="0" parTransId="{D156FE4F-529A-DC44-85BE-05A6C3404E9E}" sibTransId="{EF512CB3-7E63-D346-8FE5-3797202CC752}"/>
    <dgm:cxn modelId="{DE3452CB-ACCF-B845-BBF6-E512D8C3C7B0}" srcId="{67C60D57-495A-0D42-91D1-3497CB0D5AB7}" destId="{CBAEF7D9-7EDF-044F-849F-EDED6AC90522}" srcOrd="4" destOrd="0" parTransId="{2603D304-CDD2-5142-BD28-DDC0171FE624}" sibTransId="{48CD5216-961C-754A-B41B-5E537F683F36}"/>
    <dgm:cxn modelId="{A34F3ACC-57AF-0144-B135-99F15443D682}" srcId="{67C60D57-495A-0D42-91D1-3497CB0D5AB7}" destId="{6CC21B05-BE03-694A-9D89-E10EB94582B1}" srcOrd="2" destOrd="0" parTransId="{6C37DFDB-4578-5745-82CF-B0DE0F685366}" sibTransId="{9B7A41EC-0E2A-D44D-BAE3-828B43DD8E99}"/>
    <dgm:cxn modelId="{3ABC4ACE-BD91-FC42-80A4-DF468F046887}" type="presOf" srcId="{4729B43C-0A3E-5D44-ABB0-467D60249519}" destId="{837FE05F-FF57-BD4F-A17D-EB910824E624}" srcOrd="0" destOrd="0" presId="urn:microsoft.com/office/officeart/2005/8/layout/lProcess1"/>
    <dgm:cxn modelId="{808424D4-409E-6546-9A94-03AFCCE51036}" srcId="{0B6D0C9A-FB6D-4248-A538-1A93AC30AED3}" destId="{C8AF6D31-8F11-A64F-AE73-9F4681E93099}" srcOrd="1" destOrd="0" parTransId="{8CF0E153-C34F-054E-8E2D-52A6039120CF}" sibTransId="{8A9E2167-005A-374A-B046-6C8120C9DB6F}"/>
    <dgm:cxn modelId="{B81330DB-73D1-464B-A80A-1625928D1B6B}" type="presOf" srcId="{F969AE10-4D29-FD42-B65C-6985E119F56C}" destId="{6E70880E-0A3F-504C-A1C5-3E53D58C2010}" srcOrd="0" destOrd="0" presId="urn:microsoft.com/office/officeart/2005/8/layout/lProcess1"/>
    <dgm:cxn modelId="{FD35F0E2-BD03-A74F-9068-64691A1BE8ED}" type="presOf" srcId="{0F3C81DB-CB04-9E48-9232-477BD04A33E8}" destId="{37B722A3-8797-2B40-BBB3-FE68D2AE5B1F}" srcOrd="0" destOrd="0" presId="urn:microsoft.com/office/officeart/2005/8/layout/lProcess1"/>
    <dgm:cxn modelId="{EC652EE7-5682-9846-A6C6-3274CA9D15B8}" type="presOf" srcId="{CBAEF7D9-7EDF-044F-849F-EDED6AC90522}" destId="{5CBB78DC-C603-9842-ABAB-AC01E13D265C}" srcOrd="0" destOrd="0" presId="urn:microsoft.com/office/officeart/2005/8/layout/lProcess1"/>
    <dgm:cxn modelId="{6E126EE8-4154-D649-BCCF-E42106AEB73B}" srcId="{0F3C81DB-CB04-9E48-9232-477BD04A33E8}" destId="{5B3B35AD-3007-7042-A24F-9BCA35DAAFE0}" srcOrd="4" destOrd="0" parTransId="{414B6366-4E4F-184E-B216-DC1E6DD4AACF}" sibTransId="{2636185A-D799-C345-BFC2-2D5DCDB67B7C}"/>
    <dgm:cxn modelId="{9ADC88ED-5C04-C14C-A05D-AAAC013C4ED1}" type="presOf" srcId="{8247748F-ABA1-1C4C-81D0-FCDC00F03533}" destId="{C3460E01-F869-9B43-9C3D-A97AC96095D8}" srcOrd="0" destOrd="0" presId="urn:microsoft.com/office/officeart/2005/8/layout/lProcess1"/>
    <dgm:cxn modelId="{CF552BEF-9EE9-154D-8295-ECBE53753CED}" type="presOf" srcId="{46FD3748-00C8-9541-B150-351F739FFC9D}" destId="{A0AFD324-BB07-3A44-80DA-CE28C6E8B65D}" srcOrd="0" destOrd="0" presId="urn:microsoft.com/office/officeart/2005/8/layout/lProcess1"/>
    <dgm:cxn modelId="{35B50EF3-A16E-324C-AC7B-FD93F58E9A54}" type="presOf" srcId="{2636185A-D799-C345-BFC2-2D5DCDB67B7C}" destId="{04985A24-5D2C-9F46-B4D7-B44AEECD8EC1}" srcOrd="0" destOrd="0" presId="urn:microsoft.com/office/officeart/2005/8/layout/lProcess1"/>
    <dgm:cxn modelId="{EB2D6EF4-9862-BD4F-809D-9EDBB34E2C4D}" type="presOf" srcId="{DBDC176D-79FD-F04B-B892-E83F1ED4884B}" destId="{4F4F1006-C0CB-7041-8597-CB06EA8020FA}" srcOrd="0" destOrd="0" presId="urn:microsoft.com/office/officeart/2005/8/layout/lProcess1"/>
    <dgm:cxn modelId="{BEB5C0F8-8A26-6948-A712-D665624FA64B}" srcId="{0B6D0C9A-FB6D-4248-A538-1A93AC30AED3}" destId="{73965514-2BDA-134E-97A5-73C1750FE2F5}" srcOrd="2" destOrd="0" parTransId="{D7179544-4FA9-D640-93B7-2E3DE50A6FC2}" sibTransId="{1653426A-E744-4A4B-8927-C264F103FB10}"/>
    <dgm:cxn modelId="{944E82FA-7608-2346-B153-701C3168C772}" type="presOf" srcId="{CC26EFD0-8814-9F49-BE6F-DA5B5CAF74F0}" destId="{D132D43C-ADD0-DF4D-8A6F-FE7B011438F9}" srcOrd="0" destOrd="0" presId="urn:microsoft.com/office/officeart/2005/8/layout/lProcess1"/>
    <dgm:cxn modelId="{62BDD9FA-000B-C649-9CDB-6DF65B79E05F}" type="presOf" srcId="{48CD5216-961C-754A-B41B-5E537F683F36}" destId="{F4068222-427D-9B44-ACA9-140747E74B3E}" srcOrd="0" destOrd="0" presId="urn:microsoft.com/office/officeart/2005/8/layout/lProcess1"/>
    <dgm:cxn modelId="{3933D9FB-4939-C04E-92CF-EC3C296FBEC6}" srcId="{0F3C81DB-CB04-9E48-9232-477BD04A33E8}" destId="{A8878EE7-85E0-274B-989D-5EC6E8E4BCC5}" srcOrd="2" destOrd="0" parTransId="{27467E21-F89D-6C41-83F6-A15B9B63D430}" sibTransId="{6E987C3A-1A15-414C-955E-E640F901F6EC}"/>
    <dgm:cxn modelId="{6529CC41-030B-BC4B-84FB-C9B0EA3AC7A9}" type="presParOf" srcId="{AC85628C-B05E-6E40-B07F-3CBC3B812C76}" destId="{FFE0224C-8886-2E40-8765-1B14DF186BA7}" srcOrd="0" destOrd="0" presId="urn:microsoft.com/office/officeart/2005/8/layout/lProcess1"/>
    <dgm:cxn modelId="{202031AD-048A-1245-987D-C5B189804353}" type="presParOf" srcId="{FFE0224C-8886-2E40-8765-1B14DF186BA7}" destId="{37B722A3-8797-2B40-BBB3-FE68D2AE5B1F}" srcOrd="0" destOrd="0" presId="urn:microsoft.com/office/officeart/2005/8/layout/lProcess1"/>
    <dgm:cxn modelId="{25D6F603-EA10-2447-88FA-3525B0743B6F}" type="presParOf" srcId="{FFE0224C-8886-2E40-8765-1B14DF186BA7}" destId="{A373722B-6007-7849-9DD9-9C1033A493FF}" srcOrd="1" destOrd="0" presId="urn:microsoft.com/office/officeart/2005/8/layout/lProcess1"/>
    <dgm:cxn modelId="{17C52375-AE79-FE46-86C5-55FDCA643FFF}" type="presParOf" srcId="{FFE0224C-8886-2E40-8765-1B14DF186BA7}" destId="{6E70880E-0A3F-504C-A1C5-3E53D58C2010}" srcOrd="2" destOrd="0" presId="urn:microsoft.com/office/officeart/2005/8/layout/lProcess1"/>
    <dgm:cxn modelId="{F254F68D-5B48-CB47-88A3-92DAA932FA30}" type="presParOf" srcId="{FFE0224C-8886-2E40-8765-1B14DF186BA7}" destId="{941373CC-97BD-8149-9832-5D260F97BA3E}" srcOrd="3" destOrd="0" presId="urn:microsoft.com/office/officeart/2005/8/layout/lProcess1"/>
    <dgm:cxn modelId="{124E40DA-3327-BD4F-9437-4E56D3300C94}" type="presParOf" srcId="{FFE0224C-8886-2E40-8765-1B14DF186BA7}" destId="{CB8847F7-3DA5-CC4E-9521-EA98769310D7}" srcOrd="4" destOrd="0" presId="urn:microsoft.com/office/officeart/2005/8/layout/lProcess1"/>
    <dgm:cxn modelId="{08379FA4-9A84-BE42-87DF-CBCACA6DDE1C}" type="presParOf" srcId="{FFE0224C-8886-2E40-8765-1B14DF186BA7}" destId="{A55078B5-4BB3-4840-B3EC-70EF0D58E2D3}" srcOrd="5" destOrd="0" presId="urn:microsoft.com/office/officeart/2005/8/layout/lProcess1"/>
    <dgm:cxn modelId="{8512D7D1-161C-DD45-97B0-A8B4167A9C5D}" type="presParOf" srcId="{FFE0224C-8886-2E40-8765-1B14DF186BA7}" destId="{953D40E9-60B9-E443-9CAD-71F128F64327}" srcOrd="6" destOrd="0" presId="urn:microsoft.com/office/officeart/2005/8/layout/lProcess1"/>
    <dgm:cxn modelId="{5A573EF5-338D-CD46-8D4C-53A037E1A1F5}" type="presParOf" srcId="{FFE0224C-8886-2E40-8765-1B14DF186BA7}" destId="{BF202D10-EDFA-F14A-8F99-1FBDEB14FADB}" srcOrd="7" destOrd="0" presId="urn:microsoft.com/office/officeart/2005/8/layout/lProcess1"/>
    <dgm:cxn modelId="{F7258A0F-3962-3E4F-9A48-63D3457A1A92}" type="presParOf" srcId="{FFE0224C-8886-2E40-8765-1B14DF186BA7}" destId="{4F4F1006-C0CB-7041-8597-CB06EA8020FA}" srcOrd="8" destOrd="0" presId="urn:microsoft.com/office/officeart/2005/8/layout/lProcess1"/>
    <dgm:cxn modelId="{57C4AA1B-70A0-644A-9CC3-44CF32916AA9}" type="presParOf" srcId="{FFE0224C-8886-2E40-8765-1B14DF186BA7}" destId="{7D86A69A-35E0-9143-B518-572D38205512}" srcOrd="9" destOrd="0" presId="urn:microsoft.com/office/officeart/2005/8/layout/lProcess1"/>
    <dgm:cxn modelId="{25DFE9D0-3CDA-C24A-B32E-0E74EE24FB86}" type="presParOf" srcId="{FFE0224C-8886-2E40-8765-1B14DF186BA7}" destId="{7F500967-D99B-7E44-A935-0AAADD016845}" srcOrd="10" destOrd="0" presId="urn:microsoft.com/office/officeart/2005/8/layout/lProcess1"/>
    <dgm:cxn modelId="{B01B9D1E-4D7C-E444-A075-DF746721AAFD}" type="presParOf" srcId="{FFE0224C-8886-2E40-8765-1B14DF186BA7}" destId="{04985A24-5D2C-9F46-B4D7-B44AEECD8EC1}" srcOrd="11" destOrd="0" presId="urn:microsoft.com/office/officeart/2005/8/layout/lProcess1"/>
    <dgm:cxn modelId="{56E7A335-6030-464E-BAFA-1409927E7576}" type="presParOf" srcId="{FFE0224C-8886-2E40-8765-1B14DF186BA7}" destId="{1AD54BBD-BEBD-BC46-805A-E9098F0FCBAF}" srcOrd="12" destOrd="0" presId="urn:microsoft.com/office/officeart/2005/8/layout/lProcess1"/>
    <dgm:cxn modelId="{969781EC-3AD3-0846-9A45-DEA886F3E886}" type="presParOf" srcId="{AC85628C-B05E-6E40-B07F-3CBC3B812C76}" destId="{EDA7E13A-54B4-DF4D-8F70-7BDE3561DD6B}" srcOrd="1" destOrd="0" presId="urn:microsoft.com/office/officeart/2005/8/layout/lProcess1"/>
    <dgm:cxn modelId="{757FB69C-BD5E-E644-95AA-28B913B428EA}" type="presParOf" srcId="{AC85628C-B05E-6E40-B07F-3CBC3B812C76}" destId="{FF3E79B8-7630-A24E-868D-D85B55A99066}" srcOrd="2" destOrd="0" presId="urn:microsoft.com/office/officeart/2005/8/layout/lProcess1"/>
    <dgm:cxn modelId="{0A91DDFA-A7F0-5642-85B7-230304986322}" type="presParOf" srcId="{FF3E79B8-7630-A24E-868D-D85B55A99066}" destId="{50BC1487-2BBD-1B42-9483-D018829A2E96}" srcOrd="0" destOrd="0" presId="urn:microsoft.com/office/officeart/2005/8/layout/lProcess1"/>
    <dgm:cxn modelId="{9BF9DEB0-52DB-F94B-86A0-5F39D71DD96D}" type="presParOf" srcId="{FF3E79B8-7630-A24E-868D-D85B55A99066}" destId="{C3460E01-F869-9B43-9C3D-A97AC96095D8}" srcOrd="1" destOrd="0" presId="urn:microsoft.com/office/officeart/2005/8/layout/lProcess1"/>
    <dgm:cxn modelId="{DB822EB7-463F-194D-83CE-85939D1CD22B}" type="presParOf" srcId="{FF3E79B8-7630-A24E-868D-D85B55A99066}" destId="{78B0614B-2D71-6442-BC66-4DF20ACDE1C1}" srcOrd="2" destOrd="0" presId="urn:microsoft.com/office/officeart/2005/8/layout/lProcess1"/>
    <dgm:cxn modelId="{205FD6D9-870C-B041-9897-BD51F53A3CAD}" type="presParOf" srcId="{FF3E79B8-7630-A24E-868D-D85B55A99066}" destId="{A938D7A6-2C70-A842-9286-F3078F66802D}" srcOrd="3" destOrd="0" presId="urn:microsoft.com/office/officeart/2005/8/layout/lProcess1"/>
    <dgm:cxn modelId="{12E94DB9-4AE1-6243-AE2C-F138E1F489AD}" type="presParOf" srcId="{FF3E79B8-7630-A24E-868D-D85B55A99066}" destId="{0F4EB588-219E-5144-8EE8-F97F88380580}" srcOrd="4" destOrd="0" presId="urn:microsoft.com/office/officeart/2005/8/layout/lProcess1"/>
    <dgm:cxn modelId="{56F35380-DC0E-3243-9B3D-EF2E9245EFFE}" type="presParOf" srcId="{FF3E79B8-7630-A24E-868D-D85B55A99066}" destId="{1ECA0915-A972-234F-AEB1-B6BA7D15651A}" srcOrd="5" destOrd="0" presId="urn:microsoft.com/office/officeart/2005/8/layout/lProcess1"/>
    <dgm:cxn modelId="{D3884099-A561-3C40-9542-C340818FD149}" type="presParOf" srcId="{FF3E79B8-7630-A24E-868D-D85B55A99066}" destId="{3F04E6EC-66AE-CC44-9CDD-14B5F820743C}" srcOrd="6" destOrd="0" presId="urn:microsoft.com/office/officeart/2005/8/layout/lProcess1"/>
    <dgm:cxn modelId="{510E9D69-F7B6-2344-83E8-FF277A81BB38}" type="presParOf" srcId="{FF3E79B8-7630-A24E-868D-D85B55A99066}" destId="{9B42F3C4-E72D-3144-B867-FFA160F4DF60}" srcOrd="7" destOrd="0" presId="urn:microsoft.com/office/officeart/2005/8/layout/lProcess1"/>
    <dgm:cxn modelId="{0638CA18-8C5F-E342-970D-EECC0EDECA98}" type="presParOf" srcId="{FF3E79B8-7630-A24E-868D-D85B55A99066}" destId="{02EF58B5-AF7D-6F42-AC00-63C32A63E0D1}" srcOrd="8" destOrd="0" presId="urn:microsoft.com/office/officeart/2005/8/layout/lProcess1"/>
    <dgm:cxn modelId="{C8A487E2-1CBE-1043-A670-0A4544ECD694}" type="presParOf" srcId="{FF3E79B8-7630-A24E-868D-D85B55A99066}" destId="{D12A5168-AB6E-1842-BE97-A7943E730685}" srcOrd="9" destOrd="0" presId="urn:microsoft.com/office/officeart/2005/8/layout/lProcess1"/>
    <dgm:cxn modelId="{D950EC36-9ABC-E249-A4A2-734510AB80FF}" type="presParOf" srcId="{FF3E79B8-7630-A24E-868D-D85B55A99066}" destId="{5CBB78DC-C603-9842-ABAB-AC01E13D265C}" srcOrd="10" destOrd="0" presId="urn:microsoft.com/office/officeart/2005/8/layout/lProcess1"/>
    <dgm:cxn modelId="{7B375DD0-1076-D849-99A6-A05899C145AC}" type="presParOf" srcId="{FF3E79B8-7630-A24E-868D-D85B55A99066}" destId="{F4068222-427D-9B44-ACA9-140747E74B3E}" srcOrd="11" destOrd="0" presId="urn:microsoft.com/office/officeart/2005/8/layout/lProcess1"/>
    <dgm:cxn modelId="{679982FD-6167-AA4C-A3FE-36A4D75601A7}" type="presParOf" srcId="{FF3E79B8-7630-A24E-868D-D85B55A99066}" destId="{38E8802F-D070-5F4D-A6FA-DFC277E6BDA0}" srcOrd="12" destOrd="0" presId="urn:microsoft.com/office/officeart/2005/8/layout/lProcess1"/>
    <dgm:cxn modelId="{838159F9-7CBF-644E-A0AA-A6CA4CF7EE21}" type="presParOf" srcId="{FF3E79B8-7630-A24E-868D-D85B55A99066}" destId="{BAEE68D2-D038-B746-AABA-B3FD94585B8E}" srcOrd="13" destOrd="0" presId="urn:microsoft.com/office/officeart/2005/8/layout/lProcess1"/>
    <dgm:cxn modelId="{F49AD2EE-ED27-554B-9601-ACA1ED567EA3}" type="presParOf" srcId="{FF3E79B8-7630-A24E-868D-D85B55A99066}" destId="{D132D43C-ADD0-DF4D-8A6F-FE7B011438F9}" srcOrd="14" destOrd="0" presId="urn:microsoft.com/office/officeart/2005/8/layout/lProcess1"/>
    <dgm:cxn modelId="{78111F7E-6BFA-3D4F-A973-E8F1BE1F9B91}" type="presParOf" srcId="{AC85628C-B05E-6E40-B07F-3CBC3B812C76}" destId="{F002EFEE-2326-764B-8649-C6A2EAB54825}" srcOrd="3" destOrd="0" presId="urn:microsoft.com/office/officeart/2005/8/layout/lProcess1"/>
    <dgm:cxn modelId="{547A8741-7F37-3E4D-995C-2B3CD5016ECE}" type="presParOf" srcId="{AC85628C-B05E-6E40-B07F-3CBC3B812C76}" destId="{1DD74A49-B3A6-F645-94A8-10E8A76BEFAB}" srcOrd="4" destOrd="0" presId="urn:microsoft.com/office/officeart/2005/8/layout/lProcess1"/>
    <dgm:cxn modelId="{F3F8F6E5-B2CE-C047-9B45-D9AEC10F37A4}" type="presParOf" srcId="{1DD74A49-B3A6-F645-94A8-10E8A76BEFAB}" destId="{F50001EC-5C97-2E44-8F25-B12A1FC6F3A4}" srcOrd="0" destOrd="0" presId="urn:microsoft.com/office/officeart/2005/8/layout/lProcess1"/>
    <dgm:cxn modelId="{AA881940-C74C-224E-8934-9E211ECA76F7}" type="presParOf" srcId="{1DD74A49-B3A6-F645-94A8-10E8A76BEFAB}" destId="{365E92B3-F831-3342-A0B3-A66A23404C73}" srcOrd="1" destOrd="0" presId="urn:microsoft.com/office/officeart/2005/8/layout/lProcess1"/>
    <dgm:cxn modelId="{EB5E326B-104A-F345-A1AE-95A9EF9BF15C}" type="presParOf" srcId="{1DD74A49-B3A6-F645-94A8-10E8A76BEFAB}" destId="{A417BDA5-A0CC-0C46-A5FF-94A7625690EB}" srcOrd="2" destOrd="0" presId="urn:microsoft.com/office/officeart/2005/8/layout/lProcess1"/>
    <dgm:cxn modelId="{56204FE8-7858-7F48-8548-3F3F9F8A26E8}" type="presParOf" srcId="{1DD74A49-B3A6-F645-94A8-10E8A76BEFAB}" destId="{837FE05F-FF57-BD4F-A17D-EB910824E624}" srcOrd="3" destOrd="0" presId="urn:microsoft.com/office/officeart/2005/8/layout/lProcess1"/>
    <dgm:cxn modelId="{3903C778-6341-924B-8871-302668A123F6}" type="presParOf" srcId="{1DD74A49-B3A6-F645-94A8-10E8A76BEFAB}" destId="{90208A2F-41E7-E744-962F-2738AA43BD58}" srcOrd="4" destOrd="0" presId="urn:microsoft.com/office/officeart/2005/8/layout/lProcess1"/>
    <dgm:cxn modelId="{8A7EC68D-0611-3D4E-90C0-222B8F3A9A0C}" type="presParOf" srcId="{1DD74A49-B3A6-F645-94A8-10E8A76BEFAB}" destId="{AB965654-80AA-1246-8A93-CD5CA3288189}" srcOrd="5" destOrd="0" presId="urn:microsoft.com/office/officeart/2005/8/layout/lProcess1"/>
    <dgm:cxn modelId="{66E070EF-A7BC-7F4B-9D62-BFD32A318742}" type="presParOf" srcId="{1DD74A49-B3A6-F645-94A8-10E8A76BEFAB}" destId="{C1B066FD-B336-6D48-A31D-0C3639D456F3}" srcOrd="6" destOrd="0" presId="urn:microsoft.com/office/officeart/2005/8/layout/lProcess1"/>
    <dgm:cxn modelId="{98499224-F35B-CE48-8FEC-F11AA32DDB03}" type="presParOf" srcId="{1DD74A49-B3A6-F645-94A8-10E8A76BEFAB}" destId="{D6D9439A-CA20-744D-85ED-FF17A46E3ED7}" srcOrd="7" destOrd="0" presId="urn:microsoft.com/office/officeart/2005/8/layout/lProcess1"/>
    <dgm:cxn modelId="{D1CC804C-EC4A-BD47-A737-8D91571A95C9}" type="presParOf" srcId="{1DD74A49-B3A6-F645-94A8-10E8A76BEFAB}" destId="{7B11FEAD-1EA1-6F41-9DE2-0A14457FBC35}" srcOrd="8" destOrd="0" presId="urn:microsoft.com/office/officeart/2005/8/layout/lProcess1"/>
    <dgm:cxn modelId="{A006E1EA-0B03-D348-851B-C5361857D5D6}" type="presParOf" srcId="{1DD74A49-B3A6-F645-94A8-10E8A76BEFAB}" destId="{7C39B794-6381-3649-9B41-D533D865695E}" srcOrd="9" destOrd="0" presId="urn:microsoft.com/office/officeart/2005/8/layout/lProcess1"/>
    <dgm:cxn modelId="{5BEB99E0-1E40-3042-971B-DBEB402BFFCF}" type="presParOf" srcId="{1DD74A49-B3A6-F645-94A8-10E8A76BEFAB}" destId="{C87D47CC-6079-2A43-9777-DC2B52C6DD66}" srcOrd="10" destOrd="0" presId="urn:microsoft.com/office/officeart/2005/8/layout/lProcess1"/>
    <dgm:cxn modelId="{50297C22-41C0-D14E-8AB4-D7107E939504}" type="presParOf" srcId="{1DD74A49-B3A6-F645-94A8-10E8A76BEFAB}" destId="{56F18146-EFBC-604F-8123-A594CD38424F}" srcOrd="11" destOrd="0" presId="urn:microsoft.com/office/officeart/2005/8/layout/lProcess1"/>
    <dgm:cxn modelId="{C48A1A8D-6896-7B40-B69E-0B111F776030}" type="presParOf" srcId="{1DD74A49-B3A6-F645-94A8-10E8A76BEFAB}" destId="{A0AFD324-BB07-3A44-80DA-CE28C6E8B65D}" srcOrd="12" destOrd="0" presId="urn:microsoft.com/office/officeart/2005/8/layout/lProcess1"/>
    <dgm:cxn modelId="{D5CEB68B-AE16-FF41-9E8C-D2717C885BBB}" type="presParOf" srcId="{1DD74A49-B3A6-F645-94A8-10E8A76BEFAB}" destId="{A23614D6-80AB-0441-A46C-A19493148617}" srcOrd="13" destOrd="0" presId="urn:microsoft.com/office/officeart/2005/8/layout/lProcess1"/>
    <dgm:cxn modelId="{95B736F9-40C5-7E49-8403-108B45DCB6E6}" type="presParOf" srcId="{1DD74A49-B3A6-F645-94A8-10E8A76BEFAB}" destId="{3EC736EC-3597-5246-89F7-8BE2632B7180}" srcOrd="1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B8ED-DD1B-7D48-93E6-07A5A28793CB}">
      <dsp:nvSpPr>
        <dsp:cNvPr id="0" name=""/>
        <dsp:cNvSpPr/>
      </dsp:nvSpPr>
      <dsp:spPr>
        <a:xfrm>
          <a:off x="4042" y="9176"/>
          <a:ext cx="1838086" cy="76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Fit to Work Process</a:t>
          </a:r>
        </a:p>
      </dsp:txBody>
      <dsp:txXfrm>
        <a:off x="4042" y="9176"/>
        <a:ext cx="1838086" cy="509713"/>
      </dsp:txXfrm>
    </dsp:sp>
    <dsp:sp modelId="{00F88F6F-3106-9B46-A29A-E3B4D279781F}">
      <dsp:nvSpPr>
        <dsp:cNvPr id="0" name=""/>
        <dsp:cNvSpPr/>
      </dsp:nvSpPr>
      <dsp:spPr>
        <a:xfrm>
          <a:off x="380518" y="518890"/>
          <a:ext cx="1838086" cy="489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Assessment if an Employee or Contractor is fit to work at the time of health declaration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Can be categorized as Fit to work or Unfit to work</a:t>
          </a:r>
        </a:p>
      </dsp:txBody>
      <dsp:txXfrm>
        <a:off x="434354" y="572726"/>
        <a:ext cx="1730414" cy="4782928"/>
      </dsp:txXfrm>
    </dsp:sp>
    <dsp:sp modelId="{B3A41B07-658E-5A46-BD83-3687E3A245E2}">
      <dsp:nvSpPr>
        <dsp:cNvPr id="0" name=""/>
        <dsp:cNvSpPr/>
      </dsp:nvSpPr>
      <dsp:spPr>
        <a:xfrm>
          <a:off x="2120776" y="352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20776" y="126744"/>
        <a:ext cx="453443" cy="274578"/>
      </dsp:txXfrm>
    </dsp:sp>
    <dsp:sp modelId="{0D3CC9F6-FEAB-1D4A-BD2C-635CD8FC841E}">
      <dsp:nvSpPr>
        <dsp:cNvPr id="0" name=""/>
        <dsp:cNvSpPr/>
      </dsp:nvSpPr>
      <dsp:spPr>
        <a:xfrm>
          <a:off x="2956718" y="9176"/>
          <a:ext cx="1838086" cy="76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EMR (Electronic Medical Record)</a:t>
          </a:r>
        </a:p>
      </dsp:txBody>
      <dsp:txXfrm>
        <a:off x="2956718" y="9176"/>
        <a:ext cx="1838086" cy="509713"/>
      </dsp:txXfrm>
    </dsp:sp>
    <dsp:sp modelId="{708A20DA-4B60-A14B-94AF-5F09F77392C2}">
      <dsp:nvSpPr>
        <dsp:cNvPr id="0" name=""/>
        <dsp:cNvSpPr/>
      </dsp:nvSpPr>
      <dsp:spPr>
        <a:xfrm>
          <a:off x="3333194" y="518890"/>
          <a:ext cx="1838086" cy="489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Details from the Fit to work assessment aknd Medical Certification will be recorded thru EMR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Patient History and Basic Information will also be gathered e.g; Full Name, City Residence, Mobile Number, Email, Date of Birth, Employee Number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Consultaion History and recommendation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Option to trigger another Medical Certification based on the full assessment made from consultation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/>
        </a:p>
      </dsp:txBody>
      <dsp:txXfrm>
        <a:off x="3387030" y="572726"/>
        <a:ext cx="1730414" cy="4782928"/>
      </dsp:txXfrm>
    </dsp:sp>
    <dsp:sp modelId="{2993298C-2BB4-EE4D-9950-024AF25E51C2}">
      <dsp:nvSpPr>
        <dsp:cNvPr id="0" name=""/>
        <dsp:cNvSpPr/>
      </dsp:nvSpPr>
      <dsp:spPr>
        <a:xfrm>
          <a:off x="5073452" y="352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73452" y="126744"/>
        <a:ext cx="453443" cy="274578"/>
      </dsp:txXfrm>
    </dsp:sp>
    <dsp:sp modelId="{C0C28B0B-C6F9-0645-8E44-5BA3D15159C1}">
      <dsp:nvSpPr>
        <dsp:cNvPr id="0" name=""/>
        <dsp:cNvSpPr/>
      </dsp:nvSpPr>
      <dsp:spPr>
        <a:xfrm>
          <a:off x="5909394" y="9176"/>
          <a:ext cx="1838086" cy="764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Medical Certification</a:t>
          </a:r>
        </a:p>
      </dsp:txBody>
      <dsp:txXfrm>
        <a:off x="5909394" y="9176"/>
        <a:ext cx="1838086" cy="509713"/>
      </dsp:txXfrm>
    </dsp:sp>
    <dsp:sp modelId="{B25B8ECF-B69E-614E-8952-91CDAD975115}">
      <dsp:nvSpPr>
        <dsp:cNvPr id="0" name=""/>
        <dsp:cNvSpPr/>
      </dsp:nvSpPr>
      <dsp:spPr>
        <a:xfrm>
          <a:off x="6285870" y="518890"/>
          <a:ext cx="1838086" cy="489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 document to be given by the attending Physician from the result of the Health Assessment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Can be tagged as Fit, Unfit, Referred to Others, Back to Ops, Sent Home</a:t>
          </a:r>
        </a:p>
      </dsp:txBody>
      <dsp:txXfrm>
        <a:off x="6339706" y="572726"/>
        <a:ext cx="1730414" cy="4782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22A3-8797-2B40-BBB3-FE68D2AE5B1F}">
      <dsp:nvSpPr>
        <dsp:cNvPr id="0" name=""/>
        <dsp:cNvSpPr/>
      </dsp:nvSpPr>
      <dsp:spPr>
        <a:xfrm>
          <a:off x="666432" y="3191"/>
          <a:ext cx="2071687" cy="517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Clean Case</a:t>
          </a:r>
        </a:p>
      </dsp:txBody>
      <dsp:txXfrm>
        <a:off x="681601" y="18360"/>
        <a:ext cx="2041349" cy="487583"/>
      </dsp:txXfrm>
    </dsp:sp>
    <dsp:sp modelId="{A373722B-6007-7849-9DD9-9C1033A493FF}">
      <dsp:nvSpPr>
        <dsp:cNvPr id="0" name=""/>
        <dsp:cNvSpPr/>
      </dsp:nvSpPr>
      <dsp:spPr>
        <a:xfrm rot="5400000">
          <a:off x="1656957" y="566431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70880E-0A3F-504C-A1C5-3E53D58C2010}">
      <dsp:nvSpPr>
        <dsp:cNvPr id="0" name=""/>
        <dsp:cNvSpPr/>
      </dsp:nvSpPr>
      <dsp:spPr>
        <a:xfrm>
          <a:off x="666432" y="702386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7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FOR FIRST TIME USERS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7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Employee registers name, ID number and password</a:t>
          </a:r>
          <a:endParaRPr lang="en-PH" sz="700" kern="1200">
            <a:effectLst/>
            <a:latin typeface="Cambria" panose="02040503050406030204" pitchFamily="18" charset="0"/>
            <a:ea typeface="MS Mincho" panose="020B0502040504020204" pitchFamily="34" charset="0"/>
            <a:cs typeface="Times New Roman" panose="02020603050405020304" pitchFamily="18" charset="0"/>
          </a:endParaRPr>
        </a:p>
      </dsp:txBody>
      <dsp:txXfrm>
        <a:off x="681601" y="717555"/>
        <a:ext cx="2041349" cy="487583"/>
      </dsp:txXfrm>
    </dsp:sp>
    <dsp:sp modelId="{941373CC-97BD-8149-9832-5D260F97BA3E}">
      <dsp:nvSpPr>
        <dsp:cNvPr id="0" name=""/>
        <dsp:cNvSpPr/>
      </dsp:nvSpPr>
      <dsp:spPr>
        <a:xfrm rot="5400000">
          <a:off x="1656957" y="1265626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847F7-3DA5-CC4E-9521-EA98769310D7}">
      <dsp:nvSpPr>
        <dsp:cNvPr id="0" name=""/>
        <dsp:cNvSpPr/>
      </dsp:nvSpPr>
      <dsp:spPr>
        <a:xfrm>
          <a:off x="666432" y="1401580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Employee logs in using ID number or name and password</a:t>
          </a:r>
          <a:endParaRPr lang="en-PH" sz="700" kern="1200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  <a:p>
          <a:pPr algn="ctr">
            <a:spcBef>
              <a:spcPct val="0"/>
            </a:spcBef>
            <a:buNone/>
          </a:pPr>
          <a:endParaRPr lang="en-US" sz="700" kern="1200"/>
        </a:p>
      </dsp:txBody>
      <dsp:txXfrm>
        <a:off x="681601" y="1416749"/>
        <a:ext cx="2041349" cy="487583"/>
      </dsp:txXfrm>
    </dsp:sp>
    <dsp:sp modelId="{A55078B5-4BB3-4840-B3EC-70EF0D58E2D3}">
      <dsp:nvSpPr>
        <dsp:cNvPr id="0" name=""/>
        <dsp:cNvSpPr/>
      </dsp:nvSpPr>
      <dsp:spPr>
        <a:xfrm rot="5400000">
          <a:off x="1656957" y="1964820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3D40E9-60B9-E443-9CAD-71F128F64327}">
      <dsp:nvSpPr>
        <dsp:cNvPr id="0" name=""/>
        <dsp:cNvSpPr/>
      </dsp:nvSpPr>
      <dsp:spPr>
        <a:xfrm>
          <a:off x="666432" y="2100775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Fill out Health Screening Questionnaire (if still necessary-like if pandemic is already over, then no need for the health screening questionnaire</a:t>
          </a:r>
          <a:endParaRPr lang="en-PH" sz="700" kern="1200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</dsp:txBody>
      <dsp:txXfrm>
        <a:off x="681601" y="2115944"/>
        <a:ext cx="2041349" cy="487583"/>
      </dsp:txXfrm>
    </dsp:sp>
    <dsp:sp modelId="{BF202D10-EDFA-F14A-8F99-1FBDEB14FADB}">
      <dsp:nvSpPr>
        <dsp:cNvPr id="0" name=""/>
        <dsp:cNvSpPr/>
      </dsp:nvSpPr>
      <dsp:spPr>
        <a:xfrm rot="5400000">
          <a:off x="1656957" y="2664015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F1006-C0CB-7041-8597-CB06EA8020FA}">
      <dsp:nvSpPr>
        <dsp:cNvPr id="0" name=""/>
        <dsp:cNvSpPr/>
      </dsp:nvSpPr>
      <dsp:spPr>
        <a:xfrm>
          <a:off x="666432" y="2799969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rPr>
            <a:t>If no symptoms or other Health concerns, System to indicate/trigger a GREEN signal</a:t>
          </a:r>
          <a:endParaRPr lang="en-PH" sz="700" kern="1200">
            <a:effectLst/>
            <a:latin typeface="Arial" panose="020B0604020202020204" pitchFamily="34" charset="0"/>
            <a:ea typeface="MS Mincho" panose="02020609040205080304" pitchFamily="49" charset="-128"/>
            <a:cs typeface="Arial" panose="020B0604020202020204" pitchFamily="34" charset="0"/>
          </a:endParaRPr>
        </a:p>
      </dsp:txBody>
      <dsp:txXfrm>
        <a:off x="681601" y="2815138"/>
        <a:ext cx="2041349" cy="487583"/>
      </dsp:txXfrm>
    </dsp:sp>
    <dsp:sp modelId="{7D86A69A-35E0-9143-B518-572D38205512}">
      <dsp:nvSpPr>
        <dsp:cNvPr id="0" name=""/>
        <dsp:cNvSpPr/>
      </dsp:nvSpPr>
      <dsp:spPr>
        <a:xfrm rot="5400000">
          <a:off x="1656957" y="3363209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500967-D99B-7E44-A935-0AAADD016845}">
      <dsp:nvSpPr>
        <dsp:cNvPr id="0" name=""/>
        <dsp:cNvSpPr/>
      </dsp:nvSpPr>
      <dsp:spPr>
        <a:xfrm>
          <a:off x="666432" y="3499164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rPr>
            <a:t>To be queued to Doctors Landing Page</a:t>
          </a:r>
          <a:endParaRPr lang="en-PH" sz="700" kern="1200">
            <a:effectLst/>
            <a:latin typeface="Arial" panose="020B0604020202020204" pitchFamily="34" charset="0"/>
            <a:ea typeface="MS Mincho" panose="02020609040205080304" pitchFamily="49" charset="-128"/>
            <a:cs typeface="Arial" panose="020B0604020202020204" pitchFamily="34" charset="0"/>
          </a:endParaRPr>
        </a:p>
      </dsp:txBody>
      <dsp:txXfrm>
        <a:off x="681601" y="3514333"/>
        <a:ext cx="2041349" cy="487583"/>
      </dsp:txXfrm>
    </dsp:sp>
    <dsp:sp modelId="{04985A24-5D2C-9F46-B4D7-B44AEECD8EC1}">
      <dsp:nvSpPr>
        <dsp:cNvPr id="0" name=""/>
        <dsp:cNvSpPr/>
      </dsp:nvSpPr>
      <dsp:spPr>
        <a:xfrm rot="5400000">
          <a:off x="1656957" y="4062404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54BBD-BEBD-BC46-805A-E9098F0FCBAF}">
      <dsp:nvSpPr>
        <dsp:cNvPr id="0" name=""/>
        <dsp:cNvSpPr/>
      </dsp:nvSpPr>
      <dsp:spPr>
        <a:xfrm>
          <a:off x="666432" y="4198358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rPr>
            <a:t>May proceed to Medical Certification Process</a:t>
          </a:r>
          <a:endParaRPr lang="en-US" sz="700" kern="1200"/>
        </a:p>
      </dsp:txBody>
      <dsp:txXfrm>
        <a:off x="681601" y="4213527"/>
        <a:ext cx="2041349" cy="487583"/>
      </dsp:txXfrm>
    </dsp:sp>
    <dsp:sp modelId="{50BC1487-2BBD-1B42-9483-D018829A2E96}">
      <dsp:nvSpPr>
        <dsp:cNvPr id="0" name=""/>
        <dsp:cNvSpPr/>
      </dsp:nvSpPr>
      <dsp:spPr>
        <a:xfrm>
          <a:off x="3028156" y="3191"/>
          <a:ext cx="2071687" cy="517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With Sick Leave</a:t>
          </a:r>
          <a:endParaRPr lang="en-US" sz="2100" kern="1200"/>
        </a:p>
      </dsp:txBody>
      <dsp:txXfrm>
        <a:off x="3043325" y="18360"/>
        <a:ext cx="2041349" cy="487583"/>
      </dsp:txXfrm>
    </dsp:sp>
    <dsp:sp modelId="{C3460E01-F869-9B43-9C3D-A97AC96095D8}">
      <dsp:nvSpPr>
        <dsp:cNvPr id="0" name=""/>
        <dsp:cNvSpPr/>
      </dsp:nvSpPr>
      <dsp:spPr>
        <a:xfrm rot="5400000">
          <a:off x="4018681" y="566431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0614B-2D71-6442-BC66-4DF20ACDE1C1}">
      <dsp:nvSpPr>
        <dsp:cNvPr id="0" name=""/>
        <dsp:cNvSpPr/>
      </dsp:nvSpPr>
      <dsp:spPr>
        <a:xfrm>
          <a:off x="3028156" y="702386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FOR FIRST TIME USERS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Employee registers name, ID number and password</a:t>
          </a:r>
          <a:endParaRPr lang="en-US" sz="700" kern="1200"/>
        </a:p>
      </dsp:txBody>
      <dsp:txXfrm>
        <a:off x="3043325" y="717555"/>
        <a:ext cx="2041349" cy="487583"/>
      </dsp:txXfrm>
    </dsp:sp>
    <dsp:sp modelId="{A938D7A6-2C70-A842-9286-F3078F66802D}">
      <dsp:nvSpPr>
        <dsp:cNvPr id="0" name=""/>
        <dsp:cNvSpPr/>
      </dsp:nvSpPr>
      <dsp:spPr>
        <a:xfrm rot="5400000">
          <a:off x="4018681" y="1265626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EB588-219E-5144-8EE8-F97F88380580}">
      <dsp:nvSpPr>
        <dsp:cNvPr id="0" name=""/>
        <dsp:cNvSpPr/>
      </dsp:nvSpPr>
      <dsp:spPr>
        <a:xfrm>
          <a:off x="3028156" y="1401580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Fill out Health Screening Questionnaire (if still necessary-like if pandemic is already over, then no need for the health screening questionnaire</a:t>
          </a:r>
          <a:endParaRPr lang="en-PH" sz="700" kern="1200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</dsp:txBody>
      <dsp:txXfrm>
        <a:off x="3043325" y="1416749"/>
        <a:ext cx="2041349" cy="487583"/>
      </dsp:txXfrm>
    </dsp:sp>
    <dsp:sp modelId="{1ECA0915-A972-234F-AEB1-B6BA7D15651A}">
      <dsp:nvSpPr>
        <dsp:cNvPr id="0" name=""/>
        <dsp:cNvSpPr/>
      </dsp:nvSpPr>
      <dsp:spPr>
        <a:xfrm rot="5400000">
          <a:off x="4018681" y="1964820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E6EC-66AE-CC44-9CDD-14B5F820743C}">
      <dsp:nvSpPr>
        <dsp:cNvPr id="0" name=""/>
        <dsp:cNvSpPr/>
      </dsp:nvSpPr>
      <dsp:spPr>
        <a:xfrm>
          <a:off x="3028156" y="2100775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fills out date of absence when applicable, System to indicate a ORANGE signal</a:t>
          </a:r>
          <a:endParaRPr lang="en-US" sz="700" kern="1200"/>
        </a:p>
      </dsp:txBody>
      <dsp:txXfrm>
        <a:off x="3043325" y="2115944"/>
        <a:ext cx="2041349" cy="487583"/>
      </dsp:txXfrm>
    </dsp:sp>
    <dsp:sp modelId="{9B42F3C4-E72D-3144-B867-FFA160F4DF60}">
      <dsp:nvSpPr>
        <dsp:cNvPr id="0" name=""/>
        <dsp:cNvSpPr/>
      </dsp:nvSpPr>
      <dsp:spPr>
        <a:xfrm rot="5400000">
          <a:off x="4018681" y="2664015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EF58B5-AF7D-6F42-AC00-63C32A63E0D1}">
      <dsp:nvSpPr>
        <dsp:cNvPr id="0" name=""/>
        <dsp:cNvSpPr/>
      </dsp:nvSpPr>
      <dsp:spPr>
        <a:xfrm>
          <a:off x="3028156" y="2799969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Employee could take a photo of the medical certificate provided by the attending physician, and upload it directly to his account after logging in even without calling the clinic of the filed sick leave</a:t>
          </a:r>
        </a:p>
      </dsp:txBody>
      <dsp:txXfrm>
        <a:off x="3043325" y="2815138"/>
        <a:ext cx="2041349" cy="487583"/>
      </dsp:txXfrm>
    </dsp:sp>
    <dsp:sp modelId="{D12A5168-AB6E-1842-BE97-A7943E730685}">
      <dsp:nvSpPr>
        <dsp:cNvPr id="0" name=""/>
        <dsp:cNvSpPr/>
      </dsp:nvSpPr>
      <dsp:spPr>
        <a:xfrm rot="5400000">
          <a:off x="4018681" y="3363209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B78DC-C603-9842-ABAB-AC01E13D265C}">
      <dsp:nvSpPr>
        <dsp:cNvPr id="0" name=""/>
        <dsp:cNvSpPr/>
      </dsp:nvSpPr>
      <dsp:spPr>
        <a:xfrm>
          <a:off x="3028156" y="3499164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To be queued to Doctors Landing Page</a:t>
          </a:r>
        </a:p>
      </dsp:txBody>
      <dsp:txXfrm>
        <a:off x="3043325" y="3514333"/>
        <a:ext cx="2041349" cy="487583"/>
      </dsp:txXfrm>
    </dsp:sp>
    <dsp:sp modelId="{F4068222-427D-9B44-ACA9-140747E74B3E}">
      <dsp:nvSpPr>
        <dsp:cNvPr id="0" name=""/>
        <dsp:cNvSpPr/>
      </dsp:nvSpPr>
      <dsp:spPr>
        <a:xfrm rot="5400000">
          <a:off x="4018681" y="4062404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8802F-D070-5F4D-A6FA-DFC277E6BDA0}">
      <dsp:nvSpPr>
        <dsp:cNvPr id="0" name=""/>
        <dsp:cNvSpPr/>
      </dsp:nvSpPr>
      <dsp:spPr>
        <a:xfrm>
          <a:off x="3028156" y="4198358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Doctor to Quickly assess and Record thru EMR</a:t>
          </a:r>
        </a:p>
      </dsp:txBody>
      <dsp:txXfrm>
        <a:off x="3043325" y="4213527"/>
        <a:ext cx="2041349" cy="487583"/>
      </dsp:txXfrm>
    </dsp:sp>
    <dsp:sp modelId="{BAEE68D2-D038-B746-AABA-B3FD94585B8E}">
      <dsp:nvSpPr>
        <dsp:cNvPr id="0" name=""/>
        <dsp:cNvSpPr/>
      </dsp:nvSpPr>
      <dsp:spPr>
        <a:xfrm rot="5400000">
          <a:off x="4018681" y="4761599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2D43C-ADD0-DF4D-8A6F-FE7B011438F9}">
      <dsp:nvSpPr>
        <dsp:cNvPr id="0" name=""/>
        <dsp:cNvSpPr/>
      </dsp:nvSpPr>
      <dsp:spPr>
        <a:xfrm>
          <a:off x="3028156" y="4897553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May proceed to Medical Certification Process</a:t>
          </a:r>
        </a:p>
      </dsp:txBody>
      <dsp:txXfrm>
        <a:off x="3043325" y="4912722"/>
        <a:ext cx="2041349" cy="487583"/>
      </dsp:txXfrm>
    </dsp:sp>
    <dsp:sp modelId="{F50001EC-5C97-2E44-8F25-B12A1FC6F3A4}">
      <dsp:nvSpPr>
        <dsp:cNvPr id="0" name=""/>
        <dsp:cNvSpPr/>
      </dsp:nvSpPr>
      <dsp:spPr>
        <a:xfrm>
          <a:off x="5389880" y="3191"/>
          <a:ext cx="2071687" cy="517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Consultation</a:t>
          </a:r>
        </a:p>
      </dsp:txBody>
      <dsp:txXfrm>
        <a:off x="5405049" y="18360"/>
        <a:ext cx="2041349" cy="487583"/>
      </dsp:txXfrm>
    </dsp:sp>
    <dsp:sp modelId="{365E92B3-F831-3342-A0B3-A66A23404C73}">
      <dsp:nvSpPr>
        <dsp:cNvPr id="0" name=""/>
        <dsp:cNvSpPr/>
      </dsp:nvSpPr>
      <dsp:spPr>
        <a:xfrm rot="5400000">
          <a:off x="6380405" y="566431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7BDA5-A0CC-0C46-A5FF-94A7625690EB}">
      <dsp:nvSpPr>
        <dsp:cNvPr id="0" name=""/>
        <dsp:cNvSpPr/>
      </dsp:nvSpPr>
      <dsp:spPr>
        <a:xfrm>
          <a:off x="5389880" y="702386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FOR FIRST TIME USERS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B0502040504020204" pitchFamily="34" charset="0"/>
              <a:cs typeface="Times New Roman" panose="02020603050405020304" pitchFamily="18" charset="0"/>
            </a:rPr>
            <a:t>Employee registers name, ID number and password</a:t>
          </a:r>
          <a:endParaRPr lang="en-US" sz="700" kern="1200"/>
        </a:p>
      </dsp:txBody>
      <dsp:txXfrm>
        <a:off x="5405049" y="717555"/>
        <a:ext cx="2041349" cy="487583"/>
      </dsp:txXfrm>
    </dsp:sp>
    <dsp:sp modelId="{837FE05F-FF57-BD4F-A17D-EB910824E624}">
      <dsp:nvSpPr>
        <dsp:cNvPr id="0" name=""/>
        <dsp:cNvSpPr/>
      </dsp:nvSpPr>
      <dsp:spPr>
        <a:xfrm rot="5400000">
          <a:off x="6380405" y="1265626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208A2F-41E7-E744-962F-2738AA43BD58}">
      <dsp:nvSpPr>
        <dsp:cNvPr id="0" name=""/>
        <dsp:cNvSpPr/>
      </dsp:nvSpPr>
      <dsp:spPr>
        <a:xfrm>
          <a:off x="5389880" y="1401580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Employee logs in using ID number or name and password</a:t>
          </a:r>
          <a:endParaRPr lang="en-PH" sz="700" kern="1200">
            <a:effectLst/>
            <a:latin typeface="Cambria" panose="02040503050406030204" pitchFamily="18" charset="0"/>
            <a:ea typeface="MS Mincho" panose="02020609040205080304" pitchFamily="49" charset="-128"/>
            <a:cs typeface="Times New Roman" panose="02020603050405020304" pitchFamily="18" charset="0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405049" y="1416749"/>
        <a:ext cx="2041349" cy="487583"/>
      </dsp:txXfrm>
    </dsp:sp>
    <dsp:sp modelId="{AB965654-80AA-1246-8A93-CD5CA3288189}">
      <dsp:nvSpPr>
        <dsp:cNvPr id="0" name=""/>
        <dsp:cNvSpPr/>
      </dsp:nvSpPr>
      <dsp:spPr>
        <a:xfrm rot="5400000">
          <a:off x="6380405" y="1964820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066FD-B336-6D48-A31D-0C3639D456F3}">
      <dsp:nvSpPr>
        <dsp:cNvPr id="0" name=""/>
        <dsp:cNvSpPr/>
      </dsp:nvSpPr>
      <dsp:spPr>
        <a:xfrm>
          <a:off x="5389880" y="2100775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rPr>
            <a:t>Fill out Health Screening Questionnaire (if still necessary-like if pandemic is already over, then no need for the health screening questionnaire</a:t>
          </a:r>
          <a:endParaRPr lang="en-US" sz="700" kern="1200"/>
        </a:p>
      </dsp:txBody>
      <dsp:txXfrm>
        <a:off x="5405049" y="2115944"/>
        <a:ext cx="2041349" cy="487583"/>
      </dsp:txXfrm>
    </dsp:sp>
    <dsp:sp modelId="{D6D9439A-CA20-744D-85ED-FF17A46E3ED7}">
      <dsp:nvSpPr>
        <dsp:cNvPr id="0" name=""/>
        <dsp:cNvSpPr/>
      </dsp:nvSpPr>
      <dsp:spPr>
        <a:xfrm rot="5400000">
          <a:off x="6380405" y="2664015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1FEAD-1EA1-6F41-9DE2-0A14457FBC35}">
      <dsp:nvSpPr>
        <dsp:cNvPr id="0" name=""/>
        <dsp:cNvSpPr/>
      </dsp:nvSpPr>
      <dsp:spPr>
        <a:xfrm>
          <a:off x="5389880" y="2799969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Fil out the Health concern on the space provided including the start date, and </a:t>
          </a:r>
          <a:r>
            <a:rPr lang="en-US" sz="800" kern="1200">
              <a:latin typeface="Arial" panose="020B0604020202020204" pitchFamily="34" charset="0"/>
              <a:cs typeface="Arial" panose="020B0604020202020204" pitchFamily="34" charset="0"/>
            </a:rPr>
            <a:t>medications</a:t>
          </a:r>
          <a:r>
            <a:rPr lang="en-US" sz="800" kern="1200"/>
            <a:t> taken prior to consult</a:t>
          </a:r>
        </a:p>
      </dsp:txBody>
      <dsp:txXfrm>
        <a:off x="5405049" y="2815138"/>
        <a:ext cx="2041349" cy="487583"/>
      </dsp:txXfrm>
    </dsp:sp>
    <dsp:sp modelId="{7C39B794-6381-3649-9B41-D533D865695E}">
      <dsp:nvSpPr>
        <dsp:cNvPr id="0" name=""/>
        <dsp:cNvSpPr/>
      </dsp:nvSpPr>
      <dsp:spPr>
        <a:xfrm rot="5400000">
          <a:off x="6380405" y="3363209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7D47CC-6079-2A43-9777-DC2B52C6DD66}">
      <dsp:nvSpPr>
        <dsp:cNvPr id="0" name=""/>
        <dsp:cNvSpPr/>
      </dsp:nvSpPr>
      <dsp:spPr>
        <a:xfrm>
          <a:off x="5389880" y="3499164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To be queued to Doctors Landing Page</a:t>
          </a:r>
        </a:p>
      </dsp:txBody>
      <dsp:txXfrm>
        <a:off x="5405049" y="3514333"/>
        <a:ext cx="2041349" cy="487583"/>
      </dsp:txXfrm>
    </dsp:sp>
    <dsp:sp modelId="{56F18146-EFBC-604F-8123-A594CD38424F}">
      <dsp:nvSpPr>
        <dsp:cNvPr id="0" name=""/>
        <dsp:cNvSpPr/>
      </dsp:nvSpPr>
      <dsp:spPr>
        <a:xfrm rot="5400000">
          <a:off x="6380405" y="4062404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AFD324-BB07-3A44-80DA-CE28C6E8B65D}">
      <dsp:nvSpPr>
        <dsp:cNvPr id="0" name=""/>
        <dsp:cNvSpPr/>
      </dsp:nvSpPr>
      <dsp:spPr>
        <a:xfrm>
          <a:off x="5389880" y="4198358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Doctor to Quickly assess and Record thru EMR</a:t>
          </a:r>
          <a:endParaRPr lang="en-PH" sz="700" kern="1200">
            <a:effectLst/>
            <a:latin typeface="Arial" panose="020B0604020202020204" pitchFamily="34" charset="0"/>
            <a:ea typeface="MS Mincho" panose="02020609040205080304" pitchFamily="49" charset="-128"/>
            <a:cs typeface="Arial" panose="020B0604020202020204" pitchFamily="34" charset="0"/>
          </a:endParaRPr>
        </a:p>
      </dsp:txBody>
      <dsp:txXfrm>
        <a:off x="5405049" y="4213527"/>
        <a:ext cx="2041349" cy="487583"/>
      </dsp:txXfrm>
    </dsp:sp>
    <dsp:sp modelId="{A23614D6-80AB-0441-A46C-A19493148617}">
      <dsp:nvSpPr>
        <dsp:cNvPr id="0" name=""/>
        <dsp:cNvSpPr/>
      </dsp:nvSpPr>
      <dsp:spPr>
        <a:xfrm rot="5400000">
          <a:off x="6380405" y="4761599"/>
          <a:ext cx="90636" cy="9063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736EC-3597-5246-89F7-8BE2632B7180}">
      <dsp:nvSpPr>
        <dsp:cNvPr id="0" name=""/>
        <dsp:cNvSpPr/>
      </dsp:nvSpPr>
      <dsp:spPr>
        <a:xfrm>
          <a:off x="5389880" y="4897553"/>
          <a:ext cx="2071687" cy="5179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/>
              <a:latin typeface="Arial" panose="020B0604020202020204" pitchFamily="34" charset="0"/>
              <a:ea typeface="MS Mincho" panose="02020609040205080304" pitchFamily="49" charset="-128"/>
            </a:rPr>
            <a:t>May proceed to Medical Certification Process</a:t>
          </a:r>
          <a:endParaRPr lang="en-US" sz="700" kern="1200"/>
        </a:p>
      </dsp:txBody>
      <dsp:txXfrm>
        <a:off x="5405049" y="4912722"/>
        <a:ext cx="2041349" cy="487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2246-3EA1-DB45-AD26-5CAA3FEDD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8B154-BFBE-0B4A-9D6D-C7A4307FE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7061-E4F6-7A4B-A219-4392F235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7402-1DFA-2741-86D8-C2F4B3D3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8853-9992-404D-87D0-7C25D05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AEDA-1DEF-BA42-B2F7-D52914F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68737-670A-4441-AD66-1B64B8A7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8E5F-EF48-4A46-8ABF-6E21B73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62C8-8E11-F94E-9AB4-701737E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63B9-F34D-5843-B064-909B65C2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0331-2DEA-464D-99F0-75AF61E84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2F38A-C913-CE40-922F-5A97328F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696E-BE57-294B-BA06-408AF83D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84AA-704E-7045-B9EA-6EB788C3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185C-B245-0E45-9011-82FB35B9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7A0B-AE06-7C47-9140-37A96D25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33BD-99E5-D94B-8EA9-612B8308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791C-6D12-0B4A-A66B-EA35CDA2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98A8-92F3-E442-8AD4-E4B6DBD5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6716D-39EE-3044-B5C5-0B6602F4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11CD-5B50-D24F-94BF-1E34432B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7305-6123-E04F-95B6-D9673F87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7FDA-F7FF-5348-AF71-DA7A00F9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744D-D9EA-4C49-BAC8-E490FCF3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9278-1EBB-7446-B2E6-1634AAB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93AA-BF4B-FA42-8E76-16B547D5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890F-A6AC-D24F-8CFF-BCB957530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1A9CC-D9B1-1D43-B927-001E87ED6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958DC-183C-8E40-BD11-E7CDCE12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5CAB-7310-5F43-87B3-868FFB98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48367-1A9E-0E46-94A2-3938FED6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18EE-B7B5-B44E-807C-2A2E73AB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5748-71DE-F649-BB38-695F26D7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DC23B-716D-3848-82AA-E4DBA7AB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296B4-1490-F542-9927-ADA9A4644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60EF9-98D0-224A-BF02-30D85121D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88061-F6C8-AF4E-AB1D-80C98A2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51435-85E7-B346-880F-0DC937D2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961B2-58D6-714D-8913-02EEFF6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77AA-D342-DB42-BA7F-73DCE7FF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96DB1-DF5F-CD44-936D-A7147EF7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5B37D-BF18-9D40-B2AC-7AA1EA37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90590-2F64-2945-8184-E32DE831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7A512-34E0-134D-BBD1-5FBA6634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5D4A5-07FF-2A40-AD66-687FCC31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E73ED-792D-D44B-ABB8-BA37B1B0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4DE7-4F36-2B47-8EE0-422DBAB6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25F1-A5D8-5540-85D4-20E52AB0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74E3D-743E-5B48-8FA6-C79ACE29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D863-C955-6342-B296-B94C5E84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4851-8BA7-BA46-BC61-8D1B34D7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BF8E-266F-A249-BA0F-4B83403E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B56-C26B-B248-B027-B9855B0C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C823-C08D-3B4E-8F84-4B267258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411C-B4BC-A445-8742-8F62E6E3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54595-A61F-FF45-874F-329156C5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4DEC-8504-284B-A49D-2359D1F3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9926E-F35F-9E46-B3D8-BFC3F1C4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0D56-18E1-574F-88FE-2B3A0F6D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059C-DAE8-7142-BFE7-65B16EA7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51DD-6B19-994E-B94F-D8E33333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90A9-DC26-0A43-867F-5B3AF13DE98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A580-EE4F-1D46-854E-0CE987D6C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BA45-C6F8-F542-831F-17A48F69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377A-243D-A84F-9226-1A336C0B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D07E42-9F20-9F4A-9739-112E270A5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132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38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nus Sign 14">
            <a:extLst>
              <a:ext uri="{FF2B5EF4-FFF2-40B4-BE49-F238E27FC236}">
                <a16:creationId xmlns:a16="http://schemas.microsoft.com/office/drawing/2014/main" id="{68C07076-E950-AA4F-91ED-FED4244C9C5B}"/>
              </a:ext>
            </a:extLst>
          </p:cNvPr>
          <p:cNvSpPr/>
          <p:nvPr/>
        </p:nvSpPr>
        <p:spPr>
          <a:xfrm>
            <a:off x="-225558" y="-601491"/>
            <a:ext cx="2709240" cy="240933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General Process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1074A6-DA38-A146-88C0-D998259AB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6115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8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tinchavez@acremedical.com</dc:creator>
  <cp:lastModifiedBy>tinchavez@acremedical.com</cp:lastModifiedBy>
  <cp:revision>1</cp:revision>
  <dcterms:created xsi:type="dcterms:W3CDTF">2021-05-09T23:17:51Z</dcterms:created>
  <dcterms:modified xsi:type="dcterms:W3CDTF">2021-05-10T05:28:38Z</dcterms:modified>
</cp:coreProperties>
</file>