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3C38-EB3A-6F58-D87A-BBFF66AE9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F3F48-4E25-ABB9-2A27-0C4070273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19A1-0A99-B52A-D39F-1741FFC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E06F-6763-EA62-3C02-F0ACBE0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6B2F-42D6-9362-4294-FA497093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37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5967-3A47-27F3-4E39-92D8E723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626CA-E3EC-5696-C0AB-D1934A26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5EDD4-6FC1-887E-0034-16098ACB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211F8-F919-2A72-3A87-725BF0F0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4F73-8D14-76E3-70A8-C82BC7AF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70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8FA92-7D52-CFC0-216B-832A5841F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16B6C-B146-4F79-581A-5D9C9702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29F0-259E-C10E-18AD-41EF1AE6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CB93-174F-3EE6-C40A-EE887300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837F-1F8A-E8F8-A7E2-74CB1AD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9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660E-1269-C817-98E4-7FB6F667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8C24-CD3E-1CB5-163F-F08C3A00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E2A3A-557E-F2E9-B114-7D70310E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497D-E9F4-8168-48A7-FCC9A82E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561E-9399-9542-F9A9-0184D7EF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9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F9B0-FCD6-9F8C-0376-8219F248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FD42-258C-503F-8FC6-A610B9C7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EECD-1855-FC58-CCA7-5ADEE526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70D8-D264-FCD3-D204-585680CB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A6A7-6FCA-2B6E-49E7-7096BE12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8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33B3-70B8-986F-CB8E-33005ABD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181F-C9A9-668F-4EB3-D96E7C9A2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3FACF-BB11-14E2-4D10-E59FEB73F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0E6C-F898-0CFE-F86E-9E4D55B7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EAD2-57C8-3CF9-BAF0-77A9620A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9980-4826-E0B1-6C26-457F499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64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94B-99CF-A435-9CEC-016D553E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D310-8A03-D6A4-1383-21163849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AC058-0AE7-B433-35D1-83659718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1FA0E-5E66-41F7-1B03-7CF25868B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CD6AC-526B-0675-21D2-EA13D0B96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4C34B-3D19-6C29-D27C-A5187AC9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C88D4-DCE3-F5A0-C415-E022256B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7FA2D-C3B8-A9F7-C2C9-841ECF7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9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6D6C-D1D3-2B5A-C263-F78DE82A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1834F-C944-85ED-3B61-CD06AF13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B5AC-D2D1-DF02-B06C-0E70F773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EBCC6-EDB1-9C11-9992-EF5FFA68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72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DDA62-A2D5-3B17-4D01-EB284C6E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40597-04A8-D14E-2ABA-28F6EF5C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FD534-D2DB-7D80-CD31-65B8B689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33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FFFD-E119-5236-08EC-65E2F87C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5EF0-E259-8D7D-597C-820215093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F4021-591A-3D73-3935-612E8BAAD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BB577-75BB-35B2-8367-DC564164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01635-6012-CD55-FEB1-4A9484F3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3FED-F159-189E-0C08-150A50A7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620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B4C9-D26D-9C98-580C-5F4AA0F6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0D17D-E3DE-34F3-EBDA-CB4807D7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1319-A73C-AC73-6F05-2C898E4E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58A1-33A3-0743-FE78-95E9081D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108D-819D-F371-5A11-0173AE24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F6C75-B7FF-A92B-6416-B2B7C100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79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319A2-C336-C6FA-4421-FDA0C508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3C7DC-29BD-9B11-5A1E-59635030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EBE6-B607-C21F-4B5E-BA974DAB0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1F816-186F-4145-81B6-5840D3A582FB}" type="datetimeFigureOut">
              <a:rPr lang="en-SG" smtClean="0"/>
              <a:t>12/8/2024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EF77-0048-106B-D199-4C6639D4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033C-6CA8-2D91-9361-686261B75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2B6A6-CA5D-41CA-A711-2DEAACBE7B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05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A409B6-FB5D-0900-05F1-0D66F7CA6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By: Sota Staircase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FC3CE-67C9-E8F4-3D02-5B78E7C53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Running Late</a:t>
            </a:r>
          </a:p>
        </p:txBody>
      </p:sp>
    </p:spTree>
    <p:extLst>
      <p:ext uri="{BB962C8B-B14F-4D97-AF65-F5344CB8AC3E}">
        <p14:creationId xmlns:p14="http://schemas.microsoft.com/office/powerpoint/2010/main" val="131905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6C9B-3899-B043-7A1D-D85D9210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B148-6852-3977-C635-1192A547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7694"/>
            <a:ext cx="10515600" cy="9105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SG" sz="6000" dirty="0"/>
              <a:t>Unity Live Demo</a:t>
            </a:r>
          </a:p>
        </p:txBody>
      </p:sp>
    </p:spTree>
    <p:extLst>
      <p:ext uri="{BB962C8B-B14F-4D97-AF65-F5344CB8AC3E}">
        <p14:creationId xmlns:p14="http://schemas.microsoft.com/office/powerpoint/2010/main" val="272380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EB5B-8F9E-F57C-7FF2-5C3D737C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C289-6319-F67C-F172-4F943CBE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59" y="2702870"/>
            <a:ext cx="10515600" cy="8966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SG" sz="6000" dirty="0"/>
              <a:t>Figma Live Demo</a:t>
            </a:r>
          </a:p>
        </p:txBody>
      </p:sp>
    </p:spTree>
    <p:extLst>
      <p:ext uri="{BB962C8B-B14F-4D97-AF65-F5344CB8AC3E}">
        <p14:creationId xmlns:p14="http://schemas.microsoft.com/office/powerpoint/2010/main" val="233912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3E54-DA1F-C5A5-352B-6093642F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I3E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68F8-BC4D-5B33-337F-B22B2499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98" y="3082053"/>
            <a:ext cx="10515600" cy="80589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SG" sz="6000" dirty="0"/>
              <a:t>Unity Live Demo</a:t>
            </a:r>
          </a:p>
        </p:txBody>
      </p:sp>
    </p:spTree>
    <p:extLst>
      <p:ext uri="{BB962C8B-B14F-4D97-AF65-F5344CB8AC3E}">
        <p14:creationId xmlns:p14="http://schemas.microsoft.com/office/powerpoint/2010/main" val="398273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5991-59FE-3B5A-F870-4CD0B4F1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1C24-C40A-1223-FD1F-A5AB66A3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0446"/>
            <a:ext cx="10515600" cy="959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dirty="0"/>
              <a:t>Unity Live Demo</a:t>
            </a:r>
          </a:p>
        </p:txBody>
      </p:sp>
    </p:spTree>
    <p:extLst>
      <p:ext uri="{BB962C8B-B14F-4D97-AF65-F5344CB8AC3E}">
        <p14:creationId xmlns:p14="http://schemas.microsoft.com/office/powerpoint/2010/main" val="32810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0EC4-4AEC-B397-EBED-AEC12E98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674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Running Late</vt:lpstr>
      <vt:lpstr>3RT</vt:lpstr>
      <vt:lpstr>DUX</vt:lpstr>
      <vt:lpstr>I3E</vt:lpstr>
      <vt:lpstr>STLD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Sippy</dc:creator>
  <cp:lastModifiedBy>Sippy</cp:lastModifiedBy>
  <cp:revision>3</cp:revision>
  <dcterms:created xsi:type="dcterms:W3CDTF">2024-08-12T05:07:12Z</dcterms:created>
  <dcterms:modified xsi:type="dcterms:W3CDTF">2024-08-12T05:16:31Z</dcterms:modified>
</cp:coreProperties>
</file>