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68" r:id="rId5"/>
    <p:sldId id="277" r:id="rId6"/>
    <p:sldId id="275" r:id="rId7"/>
    <p:sldId id="278" r:id="rId8"/>
    <p:sldId id="279" r:id="rId9"/>
    <p:sldId id="281" r:id="rId10"/>
    <p:sldId id="282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25" autoAdjust="0"/>
  </p:normalViewPr>
  <p:slideViewPr>
    <p:cSldViewPr snapToGrid="0">
      <p:cViewPr varScale="1">
        <p:scale>
          <a:sx n="43" d="100"/>
          <a:sy n="43" d="100"/>
        </p:scale>
        <p:origin x="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96685-BFC5-44BB-A810-6B0053E6C13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A35B5-0739-4079-9436-B599E7E7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psycopg2 is an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allows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applications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database.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 Column attributes:</a:t>
            </a:r>
          </a:p>
          <a:p>
            <a:r>
              <a:rPr lang="en-US" dirty="0" smtClean="0"/>
              <a:t>String(250)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Relationship(Class)</a:t>
            </a:r>
          </a:p>
          <a:p>
            <a:r>
              <a:rPr lang="en-US" dirty="0" err="1" smtClean="0"/>
              <a:t>Nullable</a:t>
            </a:r>
            <a:r>
              <a:rPr lang="en-US" dirty="0" smtClean="0"/>
              <a:t> = False</a:t>
            </a:r>
          </a:p>
          <a:p>
            <a:r>
              <a:rPr lang="en-US" dirty="0" err="1" smtClean="0"/>
              <a:t>Primary_key</a:t>
            </a:r>
            <a:r>
              <a:rPr lang="en-US" dirty="0" smtClean="0"/>
              <a:t> = True</a:t>
            </a:r>
          </a:p>
          <a:p>
            <a:r>
              <a:rPr lang="en-US" dirty="0" err="1" smtClean="0"/>
              <a:t>ForeignKey</a:t>
            </a:r>
            <a:r>
              <a:rPr lang="en-US" dirty="0" smtClean="0"/>
              <a:t>(‘some_table.id’)</a:t>
            </a:r>
          </a:p>
          <a:p>
            <a:endParaRPr lang="en-US" dirty="0" smtClean="0"/>
          </a:p>
          <a:p>
            <a:r>
              <a:rPr lang="en-US" dirty="0" smtClean="0"/>
              <a:t>(2) The difference between One-To-Many and One-To-</a:t>
            </a:r>
            <a:r>
              <a:rPr lang="en-US" dirty="0" err="1" smtClean="0"/>
              <a:t>Oneis</a:t>
            </a:r>
            <a:r>
              <a:rPr lang="en-US" dirty="0" smtClean="0"/>
              <a:t> that we add the property '</a:t>
            </a:r>
            <a:r>
              <a:rPr lang="en-US" dirty="0" err="1" smtClean="0"/>
              <a:t>uselist</a:t>
            </a:r>
            <a:r>
              <a:rPr lang="en-US" dirty="0" smtClean="0"/>
              <a:t> = False‘. This property is by default True in case of One-To-Many.  This property says that instead of storing this as a list of objects, this is going to maintain a One-To-One mapping.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Now, we need the Book class to refer to the Publisher class.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ForeignKey</a:t>
            </a:r>
            <a:r>
              <a:rPr lang="en-US" baseline="0" dirty="0" smtClean="0"/>
              <a:t>(). We need to add a foreign key Column in the Book model. A foreign key column in a DB is a column that refers to primary key of the parent.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We’ll insert that column in the child model, Book.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publisher_id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db.ForeignKey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('publisher.id'))</a:t>
            </a:r>
          </a:p>
          <a:p>
            <a:r>
              <a:rPr lang="en-US" dirty="0" smtClean="0"/>
              <a:t>Note: ‘publisher’ is the table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96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73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1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7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1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6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 </a:t>
            </a:r>
            <a:r>
              <a:rPr lang="en-US" dirty="0" err="1" smtClean="0"/>
              <a:t>SQLAlchemy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Populate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CS331E – Elements of Software Engineering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1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82" y="2242476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/>
              <a:t>See create_db.py (1-1)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Install </a:t>
            </a:r>
            <a:r>
              <a:rPr lang="en-US" sz="2000" dirty="0" err="1" smtClean="0"/>
              <a:t>Postgresql</a:t>
            </a:r>
            <a:endParaRPr lang="en-US" sz="2000" dirty="0" smtClean="0"/>
          </a:p>
          <a:p>
            <a:r>
              <a:rPr lang="en-US" sz="2000" dirty="0" smtClean="0"/>
              <a:t>Install </a:t>
            </a:r>
            <a:r>
              <a:rPr lang="en-US" sz="2000" dirty="0" err="1" smtClean="0"/>
              <a:t>SQLAlchmey</a:t>
            </a:r>
            <a:endParaRPr lang="en-US" sz="2000" dirty="0" smtClean="0"/>
          </a:p>
          <a:p>
            <a:pPr lvl="1" fontAlgn="base">
              <a:buFontTx/>
              <a:buChar char="-"/>
            </a:pPr>
            <a:r>
              <a:rPr lang="en-US" sz="2000" dirty="0" smtClean="0"/>
              <a:t>pip </a:t>
            </a:r>
            <a:r>
              <a:rPr lang="en-US" sz="2000" dirty="0"/>
              <a:t>install </a:t>
            </a:r>
            <a:r>
              <a:rPr lang="en-US" sz="2000" dirty="0" smtClean="0"/>
              <a:t>Flask-</a:t>
            </a:r>
            <a:r>
              <a:rPr lang="en-US" sz="2000" dirty="0" err="1" smtClean="0"/>
              <a:t>SQLAlchemy</a:t>
            </a:r>
            <a:endParaRPr lang="en-US" sz="2000" dirty="0" smtClean="0"/>
          </a:p>
          <a:p>
            <a:pPr lvl="1" fontAlgn="base">
              <a:buFontTx/>
              <a:buChar char="-"/>
            </a:pPr>
            <a:r>
              <a:rPr lang="en-US" sz="2000" dirty="0"/>
              <a:t>pip install </a:t>
            </a:r>
            <a:r>
              <a:rPr lang="en-US" sz="2000" dirty="0" smtClean="0"/>
              <a:t>psycopg2</a:t>
            </a:r>
            <a:endParaRPr lang="en-US" sz="2000" dirty="0"/>
          </a:p>
          <a:p>
            <a:pPr marL="342900" lvl="1" indent="-342900" fontAlgn="base"/>
            <a:r>
              <a:rPr lang="en-US" sz="2000" dirty="0"/>
              <a:t>Create “models.py”</a:t>
            </a:r>
          </a:p>
          <a:p>
            <a:pPr marL="342900" lvl="1" indent="-342900"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09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3669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At 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Import </a:t>
            </a:r>
            <a:r>
              <a:rPr lang="en-US" sz="2200" dirty="0"/>
              <a:t>all modules needed </a:t>
            </a:r>
            <a:endParaRPr lang="en-US" sz="22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Create a Flask object, have it pointing to the database, create an </a:t>
            </a:r>
            <a:r>
              <a:rPr lang="en-US" sz="2200" dirty="0" err="1" smtClean="0"/>
              <a:t>SQLAlchemy</a:t>
            </a:r>
            <a:r>
              <a:rPr lang="en-US" sz="2200" dirty="0" smtClean="0"/>
              <a:t> object and bind it to the Flask app</a:t>
            </a:r>
          </a:p>
          <a:p>
            <a:pPr lvl="1">
              <a:buFontTx/>
              <a:buChar char="-"/>
            </a:pPr>
            <a:r>
              <a:rPr lang="en-US" sz="2200" b="1" dirty="0"/>
              <a:t>Creating models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Class code: used to represent our data in Python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Table: used to represent the specific table in the database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Mapper: used to connect the columns of the table to the class that represents </a:t>
            </a:r>
            <a:r>
              <a:rPr lang="en-US" sz="2200" dirty="0" smtClean="0"/>
              <a:t>it</a:t>
            </a:r>
            <a:endParaRPr lang="en-US" sz="2200" dirty="0"/>
          </a:p>
          <a:p>
            <a:pPr lvl="1">
              <a:buFontTx/>
              <a:buChar char="-"/>
            </a:pPr>
            <a:r>
              <a:rPr lang="en-US" sz="2200" b="1" dirty="0" smtClean="0"/>
              <a:t>At the end of the file</a:t>
            </a:r>
          </a:p>
          <a:p>
            <a:pPr marL="857250" lvl="2" indent="0">
              <a:buNone/>
            </a:pPr>
            <a:r>
              <a:rPr lang="en-US" sz="2200" dirty="0" smtClean="0"/>
              <a:t>Create (or connect) the database and adds tables and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9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07440" cy="4269708"/>
          </a:xfrm>
        </p:spPr>
        <p:txBody>
          <a:bodyPr>
            <a:noAutofit/>
          </a:bodyPr>
          <a:lstStyle/>
          <a:p>
            <a:r>
              <a:rPr lang="en-US" sz="2000" b="1" dirty="0"/>
              <a:t>Configuration code:</a:t>
            </a:r>
            <a:r>
              <a:rPr lang="en-US" sz="2000" dirty="0"/>
              <a:t> import all necessary modules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At </a:t>
            </a:r>
            <a:r>
              <a:rPr lang="en-US" sz="2000" b="1" dirty="0"/>
              <a:t>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Import </a:t>
            </a:r>
            <a:r>
              <a:rPr lang="en-US" sz="2000" dirty="0"/>
              <a:t>all modules needed 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</a:t>
            </a:r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flask_sqlalchemy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Create a Flask object, have it pointing to the database, create an </a:t>
            </a:r>
            <a:r>
              <a:rPr lang="en-US" sz="2000" dirty="0" err="1"/>
              <a:t>SQLAlchemy</a:t>
            </a:r>
            <a:r>
              <a:rPr lang="en-US" sz="2000" dirty="0"/>
              <a:t> object and bind it to the Flask </a:t>
            </a:r>
            <a:r>
              <a:rPr lang="en-US" sz="2000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8885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68111" cy="5646224"/>
          </a:xfrm>
        </p:spPr>
        <p:txBody>
          <a:bodyPr>
            <a:noAutofit/>
          </a:bodyPr>
          <a:lstStyle/>
          <a:p>
            <a:r>
              <a:rPr lang="en-US" sz="2000" b="1" dirty="0"/>
              <a:t>Configuration code:</a:t>
            </a:r>
            <a:r>
              <a:rPr lang="en-US" sz="2000" dirty="0"/>
              <a:t> import all necessary modules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At </a:t>
            </a:r>
            <a:r>
              <a:rPr lang="en-US" sz="2000" b="1" dirty="0"/>
              <a:t>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Import </a:t>
            </a:r>
            <a:r>
              <a:rPr lang="en-US" sz="2000" dirty="0"/>
              <a:t>all modules needed </a:t>
            </a:r>
            <a:endParaRPr lang="en-US" sz="20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a Flask object, have it pointing to the database, create an </a:t>
            </a:r>
            <a:r>
              <a:rPr lang="en-US" sz="2000" dirty="0" err="1"/>
              <a:t>SQLAlchemy</a:t>
            </a:r>
            <a:r>
              <a:rPr lang="en-US" sz="2000" dirty="0"/>
              <a:t> object and bind it to the Flask </a:t>
            </a:r>
            <a:r>
              <a:rPr lang="en-US" sz="2000" dirty="0" smtClean="0"/>
              <a:t>app</a:t>
            </a:r>
          </a:p>
          <a:p>
            <a:pPr marL="85725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 = Flask(__name__)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['SQLALCHEMY_DATABASE_URI'] =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://postgres:asd123@localhost:5432/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['SQLALCHEMY_TRACK_MODIFICATIONS'] = True # to suppress a warning message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68782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3669"/>
          </a:xfrm>
        </p:spPr>
        <p:txBody>
          <a:bodyPr>
            <a:normAutofit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At 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Import </a:t>
            </a:r>
            <a:r>
              <a:rPr lang="en-US" sz="2200" dirty="0"/>
              <a:t>all modules needed </a:t>
            </a:r>
            <a:endParaRPr lang="en-US" sz="22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Create a Flask object, have it pointing to the database, create an </a:t>
            </a:r>
            <a:r>
              <a:rPr lang="en-US" sz="2200" dirty="0" err="1" smtClean="0"/>
              <a:t>SQLAlchemy</a:t>
            </a:r>
            <a:r>
              <a:rPr lang="en-US" sz="2200" dirty="0" smtClean="0"/>
              <a:t> object and bind it to the Flask app</a:t>
            </a:r>
          </a:p>
          <a:p>
            <a:pPr lvl="1">
              <a:buFontTx/>
              <a:buChar char="-"/>
            </a:pPr>
            <a:r>
              <a:rPr lang="en-US" sz="2200" b="1" u="sng" dirty="0"/>
              <a:t>Creating </a:t>
            </a:r>
            <a:r>
              <a:rPr lang="en-US" sz="2200" b="1" u="sng" dirty="0" smtClean="0"/>
              <a:t>models (will do it next)</a:t>
            </a:r>
            <a:endParaRPr lang="en-US" sz="2200" b="1" u="sng" dirty="0"/>
          </a:p>
          <a:p>
            <a:pPr lvl="1">
              <a:buFontTx/>
              <a:buChar char="-"/>
            </a:pPr>
            <a:r>
              <a:rPr lang="en-US" sz="2200" b="1" dirty="0" smtClean="0"/>
              <a:t>At the end of the file</a:t>
            </a:r>
          </a:p>
          <a:p>
            <a:pPr marL="857250" lvl="2" indent="0">
              <a:buNone/>
            </a:pPr>
            <a:r>
              <a:rPr lang="en-US" sz="2200" dirty="0" smtClean="0"/>
              <a:t>Create (or connect) the database and adds tables and columns</a:t>
            </a:r>
          </a:p>
          <a:p>
            <a:pPr marL="80010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db.create_all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417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2160589"/>
            <a:ext cx="9730854" cy="4623669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r>
              <a:rPr lang="en-US" sz="2200" b="1" dirty="0" smtClean="0"/>
              <a:t>Creating models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Class </a:t>
            </a:r>
            <a:r>
              <a:rPr lang="en-US" sz="2200" b="1" dirty="0"/>
              <a:t>code: </a:t>
            </a:r>
            <a:r>
              <a:rPr lang="en-US" sz="2200" dirty="0" smtClean="0"/>
              <a:t>used to represent </a:t>
            </a:r>
            <a:r>
              <a:rPr lang="en-US" sz="2200" dirty="0"/>
              <a:t>our data in </a:t>
            </a:r>
            <a:r>
              <a:rPr lang="en-US" sz="2200" dirty="0" smtClean="0"/>
              <a:t>Python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Table</a:t>
            </a:r>
            <a:r>
              <a:rPr lang="en-US" sz="2200" dirty="0"/>
              <a:t>: </a:t>
            </a:r>
            <a:r>
              <a:rPr lang="en-US" sz="2200" dirty="0" smtClean="0"/>
              <a:t>used to represent </a:t>
            </a:r>
            <a:r>
              <a:rPr lang="en-US" sz="2200" dirty="0"/>
              <a:t>the specific table in </a:t>
            </a:r>
            <a:r>
              <a:rPr lang="en-US" sz="2200" dirty="0" smtClean="0"/>
              <a:t>the database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Mapper</a:t>
            </a:r>
            <a:r>
              <a:rPr lang="en-US" sz="2200" dirty="0"/>
              <a:t>: </a:t>
            </a:r>
            <a:r>
              <a:rPr lang="en-US" sz="2200" dirty="0" smtClean="0"/>
              <a:t>used to connect </a:t>
            </a:r>
            <a:r>
              <a:rPr lang="en-US" sz="2200" dirty="0"/>
              <a:t>the columns of </a:t>
            </a:r>
            <a:r>
              <a:rPr lang="en-US" sz="2200" dirty="0" smtClean="0"/>
              <a:t>the </a:t>
            </a:r>
            <a:r>
              <a:rPr lang="en-US" sz="2200" dirty="0"/>
              <a:t>table to the class that represents </a:t>
            </a:r>
            <a:r>
              <a:rPr lang="en-US" sz="2200" dirty="0" smtClean="0"/>
              <a:t>it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Book(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'book'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	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title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details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db.relationship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BookDetails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'book',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75" y="1449239"/>
            <a:ext cx="10844821" cy="5335020"/>
          </a:xfrm>
        </p:spPr>
        <p:txBody>
          <a:bodyPr>
            <a:normAutofit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r>
              <a:rPr lang="en-US" sz="2200" b="1" dirty="0" smtClean="0"/>
              <a:t>Creating models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 =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detail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(255))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db.ForeignKey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('book.id'))     </a:t>
            </a:r>
          </a:p>
        </p:txBody>
      </p:sp>
    </p:spTree>
    <p:extLst>
      <p:ext uri="{BB962C8B-B14F-4D97-AF65-F5344CB8AC3E}">
        <p14:creationId xmlns:p14="http://schemas.microsoft.com/office/powerpoint/2010/main" val="219497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82" y="224247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Import from models</a:t>
            </a:r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publisher</a:t>
            </a:r>
          </a:p>
          <a:p>
            <a:r>
              <a:rPr lang="en-US" dirty="0" smtClean="0"/>
              <a:t>Create a book</a:t>
            </a:r>
          </a:p>
          <a:p>
            <a:r>
              <a:rPr lang="en-US" smtClean="0"/>
              <a:t>Query examples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1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2342</TotalTime>
  <Words>638</Words>
  <Application>Microsoft Office PowerPoint</Application>
  <PresentationFormat>Widescreen</PresentationFormat>
  <Paragraphs>94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Flask SQLAlchemy Populate</vt:lpstr>
      <vt:lpstr>Requirements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Populate Database</vt:lpstr>
      <vt:lpstr>Populate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Fares Fraij</dc:creator>
  <cp:lastModifiedBy>Fares Fraij</cp:lastModifiedBy>
  <cp:revision>70</cp:revision>
  <dcterms:created xsi:type="dcterms:W3CDTF">2019-11-03T02:32:15Z</dcterms:created>
  <dcterms:modified xsi:type="dcterms:W3CDTF">2020-03-07T14:49:52Z</dcterms:modified>
</cp:coreProperties>
</file>