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1" r:id="rId4"/>
    <p:sldId id="259" r:id="rId5"/>
    <p:sldId id="264" r:id="rId6"/>
    <p:sldId id="263" r:id="rId7"/>
    <p:sldId id="260" r:id="rId8"/>
    <p:sldId id="268" r:id="rId9"/>
    <p:sldId id="277" r:id="rId10"/>
    <p:sldId id="275" r:id="rId11"/>
    <p:sldId id="278" r:id="rId12"/>
    <p:sldId id="279" r:id="rId13"/>
    <p:sldId id="283" r:id="rId14"/>
    <p:sldId id="281" r:id="rId15"/>
    <p:sldId id="28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74" autoAdjust="0"/>
  </p:normalViewPr>
  <p:slideViewPr>
    <p:cSldViewPr snapToGrid="0">
      <p:cViewPr varScale="1">
        <p:scale>
          <a:sx n="37" d="100"/>
          <a:sy n="37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96685-BFC5-44BB-A810-6B0053E6C130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A35B5-0739-4079-9436-B599E7E7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psycopg2 is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allows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applications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database.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r>
              <a:rPr lang="en-US" baseline="0" dirty="0" smtClean="0"/>
              <a:t> relationships require a joined table. Unfortunately, you cannot set it up as we did in one-to-many where you have a relationship on object and an ID stored in the table. Because in this case you’ll only be able to store a single ID in that table with the related objects. </a:t>
            </a:r>
          </a:p>
          <a:p>
            <a:r>
              <a:rPr lang="en-US" baseline="0" dirty="0" smtClean="0"/>
              <a:t>So we need something where we can store an ID of one object and the ID of the related object and maintain multiple objects can related to multiple other objects.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1) Column attributes:</a:t>
            </a:r>
          </a:p>
          <a:p>
            <a:r>
              <a:rPr lang="en-US" dirty="0" smtClean="0"/>
              <a:t>String(250)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Relationship(Class)</a:t>
            </a:r>
          </a:p>
          <a:p>
            <a:r>
              <a:rPr lang="en-US" dirty="0" err="1" smtClean="0"/>
              <a:t>Nullable</a:t>
            </a:r>
            <a:r>
              <a:rPr lang="en-US" dirty="0" smtClean="0"/>
              <a:t> = False</a:t>
            </a:r>
          </a:p>
          <a:p>
            <a:r>
              <a:rPr lang="en-US" dirty="0" err="1" smtClean="0"/>
              <a:t>Primary_key</a:t>
            </a:r>
            <a:r>
              <a:rPr lang="en-US" dirty="0" smtClean="0"/>
              <a:t> = True</a:t>
            </a:r>
          </a:p>
          <a:p>
            <a:r>
              <a:rPr lang="en-US" dirty="0" err="1" smtClean="0"/>
              <a:t>ForeignKey</a:t>
            </a:r>
            <a:r>
              <a:rPr lang="en-US" dirty="0" smtClean="0"/>
              <a:t>(‘some_table.id’)</a:t>
            </a:r>
          </a:p>
          <a:p>
            <a:endParaRPr lang="en-US" dirty="0" smtClean="0"/>
          </a:p>
          <a:p>
            <a:r>
              <a:rPr lang="en-US" dirty="0" smtClean="0"/>
              <a:t>(2) To connect two</a:t>
            </a:r>
            <a:r>
              <a:rPr lang="en-US" baseline="0" dirty="0" smtClean="0"/>
              <a:t> models, you need the functions ‘relationship()’ and ‘</a:t>
            </a:r>
            <a:r>
              <a:rPr lang="en-US" baseline="0" dirty="0" err="1" smtClean="0"/>
              <a:t>ForeignKey</a:t>
            </a:r>
            <a:r>
              <a:rPr lang="en-US" baseline="0" dirty="0" smtClean="0"/>
              <a:t>()’.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(2.1) relationship() should be inserted in the parent model, Publisher (the one side in a One-To-Many relationship)</a:t>
            </a:r>
          </a:p>
          <a:p>
            <a:endParaRPr lang="en-US" dirty="0" smtClean="0"/>
          </a:p>
          <a:p>
            <a:r>
              <a:rPr lang="en-US" dirty="0" smtClean="0"/>
              <a:t>If you insert</a:t>
            </a:r>
            <a:r>
              <a:rPr lang="en-US" baseline="0" dirty="0" smtClean="0"/>
              <a:t> it in Publisher,</a:t>
            </a:r>
          </a:p>
          <a:p>
            <a:r>
              <a:rPr lang="en-US" baseline="0" dirty="0" smtClean="0"/>
              <a:t>book = </a:t>
            </a:r>
            <a:r>
              <a:rPr lang="en-US" baseline="0" dirty="0" err="1" smtClean="0"/>
              <a:t>db.relationship</a:t>
            </a:r>
            <a:r>
              <a:rPr lang="en-US" baseline="0" dirty="0" smtClean="0"/>
              <a:t>('Book', </a:t>
            </a:r>
            <a:r>
              <a:rPr lang="en-US" baseline="0" dirty="0" err="1" smtClean="0"/>
              <a:t>backref</a:t>
            </a:r>
            <a:r>
              <a:rPr lang="en-US" baseline="0" dirty="0" smtClean="0"/>
              <a:t> = 'publisher')</a:t>
            </a:r>
          </a:p>
          <a:p>
            <a:r>
              <a:rPr lang="en-US" baseline="0" dirty="0" smtClean="0"/>
              <a:t>Note: ‘Book’ is the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name stored in </a:t>
            </a:r>
            <a:r>
              <a:rPr lang="en-US" baseline="0" dirty="0" err="1" smtClean="0"/>
              <a:t>backref</a:t>
            </a:r>
            <a:r>
              <a:rPr lang="en-US" baseline="0" dirty="0" smtClean="0"/>
              <a:t> is a sort of virtual column that will be inserted in the book table. This column will refer back to the Publisher.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indicates how if the book object going to refer back to a publisher object. So, if I have a book instance and I say </a:t>
            </a:r>
            <a:r>
              <a:rPr lang="en-US" baseline="0" dirty="0" err="1" smtClean="0"/>
              <a:t>book.publisher</a:t>
            </a:r>
            <a:r>
              <a:rPr lang="en-US" baseline="0" dirty="0" smtClean="0"/>
              <a:t>, what will be returned is the object of the publisher from the database (helpful in a voiding complicated lookups such as seeking in a book object for the</a:t>
            </a:r>
          </a:p>
          <a:p>
            <a:r>
              <a:rPr lang="en-US" dirty="0" smtClean="0"/>
              <a:t>Publisher ID that’s related to it.</a:t>
            </a:r>
            <a:r>
              <a:rPr lang="en-US" baseline="0" dirty="0" smtClean="0"/>
              <a:t> This requires inquiring the publisher table separately).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will make more sense</a:t>
            </a:r>
            <a:r>
              <a:rPr lang="en-US" baseline="0" dirty="0" smtClean="0"/>
              <a:t> when we populate the database in the next tutorials.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Now, because we have the joint table, link, we do not need the ‘relationship’ to be set up on the actor table.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Now, we need the Book class to refer to the Publisher class.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ForeignKey</a:t>
            </a:r>
            <a:r>
              <a:rPr lang="en-US" baseline="0" dirty="0" smtClean="0"/>
              <a:t>(). We need to add a foreign key Column in the Book model. A foreign key column in a DB is a column that refers to primary key of the parent.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We’ll insert that column in the child model, Book.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publisher_id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('publisher.id'))</a:t>
            </a:r>
          </a:p>
          <a:p>
            <a:r>
              <a:rPr lang="en-US" dirty="0" smtClean="0"/>
              <a:t>Note: ‘publisher’ is the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A35B5-0739-4079-9436-B599E7E7E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96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3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27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B0D4-5EC7-41CE-BB12-D361673038F5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EED754-48A0-4E06-A0AF-E2FF19223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qlalchemy.org/en/13/orm/quer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alchemy.org/library.html#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err="1" smtClean="0"/>
              <a:t>SQLAlchemy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Populate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CS331E – Elements of Software Engineering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1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3669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At 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Import </a:t>
            </a:r>
            <a:r>
              <a:rPr lang="en-US" sz="2200" dirty="0"/>
              <a:t>all modules needed </a:t>
            </a:r>
            <a:endParaRPr lang="en-US" sz="22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Create a Flask object, have it pointing to the database, create an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object and bind it to the Flask app</a:t>
            </a:r>
          </a:p>
          <a:p>
            <a:pPr lvl="1">
              <a:buFontTx/>
              <a:buChar char="-"/>
            </a:pPr>
            <a:r>
              <a:rPr lang="en-US" sz="2200" b="1" u="sng" dirty="0"/>
              <a:t>Creating </a:t>
            </a:r>
            <a:r>
              <a:rPr lang="en-US" sz="2200" b="1" u="sng" dirty="0" smtClean="0"/>
              <a:t>models (will do it next)</a:t>
            </a:r>
            <a:endParaRPr lang="en-US" sz="2200" b="1" u="sng" dirty="0"/>
          </a:p>
          <a:p>
            <a:pPr lvl="1">
              <a:buFontTx/>
              <a:buChar char="-"/>
            </a:pPr>
            <a:r>
              <a:rPr lang="en-US" sz="2200" b="1" dirty="0" smtClean="0"/>
              <a:t>At the end of the file</a:t>
            </a:r>
          </a:p>
          <a:p>
            <a:pPr marL="857250" lvl="2" indent="0">
              <a:buNone/>
            </a:pPr>
            <a:r>
              <a:rPr lang="en-US" sz="2200" dirty="0" smtClean="0"/>
              <a:t>Create (or connect) the database and adds tables and columns</a:t>
            </a:r>
          </a:p>
          <a:p>
            <a:pPr marL="80010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db.create_all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17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2160589"/>
            <a:ext cx="9730854" cy="4623669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Class </a:t>
            </a:r>
            <a:r>
              <a:rPr lang="en-US" sz="2200" b="1" dirty="0"/>
              <a:t>code: </a:t>
            </a:r>
            <a:r>
              <a:rPr lang="en-US" sz="2200" dirty="0" smtClean="0"/>
              <a:t>used to represent </a:t>
            </a:r>
            <a:r>
              <a:rPr lang="en-US" sz="2200" dirty="0"/>
              <a:t>our data in </a:t>
            </a:r>
            <a:r>
              <a:rPr lang="en-US" sz="2200" dirty="0" smtClean="0"/>
              <a:t>Python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Table</a:t>
            </a:r>
            <a:r>
              <a:rPr lang="en-US" sz="2200" dirty="0"/>
              <a:t>: </a:t>
            </a:r>
            <a:r>
              <a:rPr lang="en-US" sz="2200" dirty="0" smtClean="0"/>
              <a:t>used to represent </a:t>
            </a:r>
            <a:r>
              <a:rPr lang="en-US" sz="2200" dirty="0"/>
              <a:t>the specific table in </a:t>
            </a:r>
            <a:r>
              <a:rPr lang="en-US" sz="2200" dirty="0" smtClean="0"/>
              <a:t>the database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Mapper</a:t>
            </a:r>
            <a:r>
              <a:rPr lang="en-US" sz="2200" dirty="0"/>
              <a:t>: </a:t>
            </a:r>
            <a:r>
              <a:rPr lang="en-US" sz="2200" dirty="0" smtClean="0"/>
              <a:t>used to connect </a:t>
            </a:r>
            <a:r>
              <a:rPr lang="en-US" sz="2200" dirty="0"/>
              <a:t>the columns of </a:t>
            </a:r>
            <a:r>
              <a:rPr lang="en-US" sz="2200" dirty="0" smtClean="0"/>
              <a:t>the </a:t>
            </a:r>
            <a:r>
              <a:rPr lang="en-US" sz="2200" dirty="0"/>
              <a:t>table to the class that represents </a:t>
            </a:r>
            <a:r>
              <a:rPr lang="en-US" sz="2200" dirty="0" smtClean="0"/>
              <a:t>it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Create </a:t>
            </a:r>
            <a:r>
              <a:rPr lang="en-US" sz="2200" b="1" dirty="0"/>
              <a:t>Association table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Author(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'author'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This attribute connects an Author object, a Book object,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and the table link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db.relationship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('Book', secondary = 'link',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='wrote')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449239"/>
            <a:ext cx="10844821" cy="5335020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Book(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 = 'book'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(80),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(250))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price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(8))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7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449239"/>
            <a:ext cx="10844821" cy="5335020"/>
          </a:xfrm>
        </p:spPr>
        <p:txBody>
          <a:bodyPr>
            <a:normAutofit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r>
              <a:rPr lang="en-US" sz="2200" b="1" dirty="0" smtClean="0"/>
              <a:t>Creating models</a:t>
            </a:r>
          </a:p>
          <a:p>
            <a:r>
              <a:rPr lang="en-US" sz="2200" b="1" dirty="0" smtClean="0"/>
              <a:t>Creating Association table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link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('link',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('author.id')), 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db.Column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db.Integer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db.ForeignKey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('book.id'))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5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2" y="224247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Import from models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publisher</a:t>
            </a:r>
          </a:p>
          <a:p>
            <a:r>
              <a:rPr lang="en-US" dirty="0" smtClean="0"/>
              <a:t>Create a book</a:t>
            </a:r>
          </a:p>
          <a:p>
            <a:r>
              <a:rPr lang="en-US" smtClean="0"/>
              <a:t>Query 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82" y="224247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Import from models</a:t>
            </a:r>
          </a:p>
          <a:p>
            <a:pPr marL="0" indent="0">
              <a:buNone/>
            </a:pPr>
            <a:r>
              <a:rPr lang="en-US" dirty="0"/>
              <a:t>from models import app, </a:t>
            </a:r>
            <a:r>
              <a:rPr lang="en-US" dirty="0" err="1"/>
              <a:t>db</a:t>
            </a:r>
            <a:r>
              <a:rPr lang="en-US" dirty="0"/>
              <a:t>, Publisher, </a:t>
            </a:r>
            <a:r>
              <a:rPr lang="en-US" dirty="0" smtClean="0"/>
              <a:t>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2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https://docs.sqlalchemy.org/en/13/orm/query.html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Install </a:t>
            </a:r>
            <a:r>
              <a:rPr lang="en-US" sz="2000" dirty="0" err="1" smtClean="0"/>
              <a:t>Postgresql</a:t>
            </a:r>
            <a:endParaRPr lang="en-US" sz="2000" dirty="0" smtClean="0"/>
          </a:p>
          <a:p>
            <a:r>
              <a:rPr lang="en-US" sz="2000" dirty="0" smtClean="0"/>
              <a:t>Install </a:t>
            </a:r>
            <a:r>
              <a:rPr lang="en-US" sz="2000" dirty="0" err="1" smtClean="0"/>
              <a:t>SQLAlchmey</a:t>
            </a:r>
            <a:endParaRPr lang="en-US" sz="2000" dirty="0" smtClean="0"/>
          </a:p>
          <a:p>
            <a:pPr lvl="1" fontAlgn="base">
              <a:buFontTx/>
              <a:buChar char="-"/>
            </a:pPr>
            <a:r>
              <a:rPr lang="en-US" sz="2000" dirty="0" smtClean="0"/>
              <a:t>pip </a:t>
            </a:r>
            <a:r>
              <a:rPr lang="en-US" sz="2000" dirty="0"/>
              <a:t>install </a:t>
            </a:r>
            <a:r>
              <a:rPr lang="en-US" sz="2000" dirty="0" smtClean="0"/>
              <a:t>Flask-</a:t>
            </a:r>
            <a:r>
              <a:rPr lang="en-US" sz="2000" dirty="0" err="1" smtClean="0"/>
              <a:t>SQLAlchemy</a:t>
            </a:r>
            <a:endParaRPr lang="en-US" sz="2000" dirty="0" smtClean="0"/>
          </a:p>
          <a:p>
            <a:pPr lvl="1" fontAlgn="base">
              <a:buFontTx/>
              <a:buChar char="-"/>
            </a:pPr>
            <a:r>
              <a:rPr lang="en-US" sz="2000" dirty="0"/>
              <a:t>pip install </a:t>
            </a:r>
            <a:r>
              <a:rPr lang="en-US" sz="2000" dirty="0" smtClean="0"/>
              <a:t>psycopg2</a:t>
            </a:r>
            <a:endParaRPr lang="en-US" sz="2000" dirty="0"/>
          </a:p>
          <a:p>
            <a:pPr marL="342900" lvl="1" indent="-342900" fontAlgn="base"/>
            <a:r>
              <a:rPr lang="en-US" sz="2000" dirty="0"/>
              <a:t>Create “models.py”</a:t>
            </a:r>
          </a:p>
          <a:p>
            <a:pPr marL="342900" lvl="1" indent="-342900" fontAlgn="base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09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SQLAlchemy</a:t>
            </a:r>
            <a:endParaRPr lang="en-US" sz="2000" dirty="0" smtClean="0"/>
          </a:p>
          <a:p>
            <a:r>
              <a:rPr lang="en-US" sz="2000" dirty="0" smtClean="0"/>
              <a:t>Flask-</a:t>
            </a:r>
            <a:r>
              <a:rPr lang="en-US" sz="2000" dirty="0" err="1" smtClean="0"/>
              <a:t>SQLAlchmey</a:t>
            </a:r>
            <a:endParaRPr lang="en-US" sz="2000" dirty="0" smtClean="0"/>
          </a:p>
          <a:p>
            <a:r>
              <a:rPr lang="en-US" sz="2000" dirty="0"/>
              <a:t>Setup and configure the database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7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SQLAlchmey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Interacting with a database can </a:t>
            </a:r>
            <a:r>
              <a:rPr lang="en-US" sz="2000" dirty="0"/>
              <a:t>be done using SQL </a:t>
            </a:r>
            <a:r>
              <a:rPr lang="en-US" sz="2000" dirty="0" smtClean="0"/>
              <a:t>syntax</a:t>
            </a:r>
          </a:p>
          <a:p>
            <a:r>
              <a:rPr lang="en-US" sz="2000" dirty="0" smtClean="0"/>
              <a:t>Using Flask,  one can still use </a:t>
            </a:r>
            <a:r>
              <a:rPr lang="en-US" sz="2000" dirty="0"/>
              <a:t>raw </a:t>
            </a:r>
            <a:r>
              <a:rPr lang="en-US" sz="2000" dirty="0" smtClean="0"/>
              <a:t>SQL</a:t>
            </a:r>
          </a:p>
          <a:p>
            <a:r>
              <a:rPr lang="en-US" sz="2000" dirty="0" smtClean="0"/>
              <a:t>Sending a </a:t>
            </a:r>
            <a:r>
              <a:rPr lang="en-US" sz="2000" dirty="0"/>
              <a:t>query to the database </a:t>
            </a:r>
            <a:r>
              <a:rPr lang="en-US" sz="2000" dirty="0" smtClean="0"/>
              <a:t>will be as </a:t>
            </a:r>
            <a:r>
              <a:rPr lang="en-US" sz="2000" dirty="0"/>
              <a:t>a </a:t>
            </a:r>
            <a:r>
              <a:rPr lang="en-US" sz="2000" dirty="0" smtClean="0"/>
              <a:t>strings</a:t>
            </a:r>
          </a:p>
          <a:p>
            <a:r>
              <a:rPr lang="en-US" sz="2000" dirty="0" smtClean="0"/>
              <a:t>But, python </a:t>
            </a:r>
            <a:r>
              <a:rPr lang="en-US" sz="2000" dirty="0"/>
              <a:t>complier has no way of checking if there is a typo or reference a table that does not </a:t>
            </a:r>
            <a:r>
              <a:rPr lang="en-US" sz="2000" dirty="0" smtClean="0"/>
              <a:t>exist</a:t>
            </a:r>
            <a:endParaRPr lang="en-US" sz="2000" dirty="0"/>
          </a:p>
          <a:p>
            <a:r>
              <a:rPr lang="en-US" sz="2000" dirty="0"/>
              <a:t>In Python (flask), every other data structure we use is some type of object. </a:t>
            </a:r>
            <a:endParaRPr lang="en-US" sz="2000" dirty="0" smtClean="0"/>
          </a:p>
          <a:p>
            <a:r>
              <a:rPr lang="en-US" sz="2000" dirty="0" smtClean="0"/>
              <a:t>So</a:t>
            </a:r>
            <a:r>
              <a:rPr lang="en-US" sz="2000" dirty="0"/>
              <a:t>, why not treat our database queries, tables, and rows as objects as well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5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SQLAlchmey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Developer </a:t>
            </a:r>
            <a:r>
              <a:rPr lang="en-US" sz="2000" dirty="0"/>
              <a:t>have created </a:t>
            </a:r>
            <a:r>
              <a:rPr lang="en-US" sz="2000" dirty="0" smtClean="0"/>
              <a:t>Object </a:t>
            </a:r>
            <a:r>
              <a:rPr lang="en-US" sz="2000" dirty="0"/>
              <a:t>Relational Mapping (ORM</a:t>
            </a:r>
            <a:r>
              <a:rPr lang="en-US" sz="2000" dirty="0" smtClean="0"/>
              <a:t>) to handle such a situation. </a:t>
            </a:r>
            <a:r>
              <a:rPr lang="en-US" sz="2000" dirty="0"/>
              <a:t>You can think of ORM as a translator, </a:t>
            </a:r>
            <a:r>
              <a:rPr lang="en-US" sz="2000" dirty="0" smtClean="0"/>
              <a:t>converting </a:t>
            </a:r>
            <a:r>
              <a:rPr lang="en-US" sz="2000" dirty="0"/>
              <a:t>code from one form to another.</a:t>
            </a:r>
          </a:p>
          <a:p>
            <a:r>
              <a:rPr lang="en-US" sz="2000" dirty="0" smtClean="0"/>
              <a:t>One sends </a:t>
            </a:r>
            <a:r>
              <a:rPr lang="en-US" sz="2000" dirty="0"/>
              <a:t>off </a:t>
            </a:r>
            <a:r>
              <a:rPr lang="en-US" sz="2000" b="1" dirty="0"/>
              <a:t>code</a:t>
            </a:r>
            <a:r>
              <a:rPr lang="en-US" sz="2000" dirty="0"/>
              <a:t> written in </a:t>
            </a:r>
            <a:r>
              <a:rPr lang="en-US" sz="2000" dirty="0" smtClean="0"/>
              <a:t>python 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code</a:t>
            </a:r>
            <a:r>
              <a:rPr lang="en-US" sz="2000" dirty="0" smtClean="0"/>
              <a:t> is </a:t>
            </a:r>
            <a:r>
              <a:rPr lang="en-US" sz="2000" dirty="0"/>
              <a:t>transformed by the ORM into SQL and sent off to </a:t>
            </a:r>
            <a:r>
              <a:rPr lang="en-US" sz="2000" dirty="0" smtClean="0"/>
              <a:t>the database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ORM also gets results from an SQL statement and allows us to use it as an object from within </a:t>
            </a:r>
            <a:r>
              <a:rPr lang="en-US" sz="2000" dirty="0" smtClean="0"/>
              <a:t>the </a:t>
            </a:r>
            <a:r>
              <a:rPr lang="en-US" sz="2000" dirty="0"/>
              <a:t>Python code.</a:t>
            </a:r>
          </a:p>
          <a:p>
            <a:r>
              <a:rPr lang="en-US" sz="2000" dirty="0" err="1"/>
              <a:t>SQLAlchemy</a:t>
            </a:r>
            <a:r>
              <a:rPr lang="en-US" sz="2000" dirty="0"/>
              <a:t> is an open source ORM for Python with many features.  </a:t>
            </a:r>
          </a:p>
          <a:p>
            <a:r>
              <a:rPr lang="en-US" sz="2000" u="sng" dirty="0">
                <a:hlinkClick r:id="rId2"/>
              </a:rPr>
              <a:t>https://www.sqlalchemy.org/library.html#tutorials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93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Flask-</a:t>
            </a:r>
            <a:r>
              <a:rPr lang="en-US" dirty="0" err="1" smtClean="0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Flask extension to add support for </a:t>
            </a:r>
            <a:r>
              <a:rPr lang="en-US" sz="2000" dirty="0" err="1" smtClean="0"/>
              <a:t>SQLAlchmey</a:t>
            </a:r>
            <a:r>
              <a:rPr lang="en-US" sz="2000" dirty="0" smtClean="0"/>
              <a:t> to flask apps</a:t>
            </a:r>
          </a:p>
          <a:p>
            <a:r>
              <a:rPr lang="en-US" sz="2000" dirty="0" smtClean="0"/>
              <a:t>Facilitate connecting Python code to Database</a:t>
            </a:r>
          </a:p>
          <a:p>
            <a:r>
              <a:rPr lang="en-US" sz="2000" dirty="0" smtClean="0"/>
              <a:t>Provide a mapping between the Python classes with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849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3669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Configuration code:</a:t>
            </a:r>
            <a:r>
              <a:rPr lang="en-US" sz="2200" dirty="0"/>
              <a:t> </a:t>
            </a:r>
            <a:r>
              <a:rPr lang="en-US" sz="2200" dirty="0" smtClean="0"/>
              <a:t>import </a:t>
            </a:r>
            <a:r>
              <a:rPr lang="en-US" sz="2200" dirty="0"/>
              <a:t>all necessary </a:t>
            </a:r>
            <a:r>
              <a:rPr lang="en-US" sz="2200" dirty="0" smtClean="0"/>
              <a:t>modules</a:t>
            </a:r>
          </a:p>
          <a:p>
            <a:pPr lvl="1">
              <a:buFontTx/>
              <a:buChar char="-"/>
            </a:pPr>
            <a:r>
              <a:rPr lang="en-US" sz="2200" b="1" dirty="0" smtClean="0"/>
              <a:t>At 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Import </a:t>
            </a:r>
            <a:r>
              <a:rPr lang="en-US" sz="2200" dirty="0"/>
              <a:t>all modules needed </a:t>
            </a:r>
            <a:endParaRPr lang="en-US" sz="22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Create a Flask object, have it pointing to the database, create an </a:t>
            </a:r>
            <a:r>
              <a:rPr lang="en-US" sz="2200" dirty="0" err="1" smtClean="0"/>
              <a:t>SQLAlchemy</a:t>
            </a:r>
            <a:r>
              <a:rPr lang="en-US" sz="2200" dirty="0" smtClean="0"/>
              <a:t> object and bind it to the Flask app</a:t>
            </a:r>
          </a:p>
          <a:p>
            <a:pPr lvl="1">
              <a:buFontTx/>
              <a:buChar char="-"/>
            </a:pPr>
            <a:r>
              <a:rPr lang="en-US" sz="2200" b="1" dirty="0"/>
              <a:t>Creating models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Class code: used to represent our data in Python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Table: used to represent the specific table in the database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200" dirty="0"/>
              <a:t>Mapper: used to connect the columns of the table to the class that represents </a:t>
            </a:r>
            <a:r>
              <a:rPr lang="en-US" sz="2200" dirty="0" smtClean="0"/>
              <a:t>it</a:t>
            </a:r>
            <a:endParaRPr lang="en-US" sz="2200" dirty="0"/>
          </a:p>
          <a:p>
            <a:pPr lvl="1">
              <a:buFontTx/>
              <a:buChar char="-"/>
            </a:pPr>
            <a:r>
              <a:rPr lang="en-US" sz="2200" b="1" dirty="0" smtClean="0"/>
              <a:t>At the end of the file</a:t>
            </a:r>
          </a:p>
          <a:p>
            <a:pPr marL="857250" lvl="2" indent="0">
              <a:buNone/>
            </a:pPr>
            <a:r>
              <a:rPr lang="en-US" sz="2200" dirty="0" smtClean="0"/>
              <a:t>Create (or connect) the database and adds tables and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07440" cy="4269708"/>
          </a:xfrm>
        </p:spPr>
        <p:txBody>
          <a:bodyPr>
            <a:noAutofit/>
          </a:bodyPr>
          <a:lstStyle/>
          <a:p>
            <a:r>
              <a:rPr lang="en-US" sz="2000" b="1" dirty="0"/>
              <a:t>Configuration code:</a:t>
            </a:r>
            <a:r>
              <a:rPr lang="en-US" sz="2000" dirty="0"/>
              <a:t> import all necessary modules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At </a:t>
            </a:r>
            <a:r>
              <a:rPr lang="en-US" sz="2000" b="1" dirty="0"/>
              <a:t>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Import </a:t>
            </a:r>
            <a:r>
              <a:rPr lang="en-US" sz="2000" dirty="0"/>
              <a:t>all modules needed </a:t>
            </a:r>
            <a:endParaRPr lang="en-US" sz="2000" dirty="0" smtClean="0"/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flask_sqlalchemy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Create a Flask object, have it pointing to the database, create an </a:t>
            </a:r>
            <a:r>
              <a:rPr lang="en-US" sz="2000" dirty="0" err="1"/>
              <a:t>SQLAlchemy</a:t>
            </a:r>
            <a:r>
              <a:rPr lang="en-US" sz="2000" dirty="0"/>
              <a:t> object and bind it to the Flask </a:t>
            </a:r>
            <a:r>
              <a:rPr lang="en-US" sz="2000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8885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database with </a:t>
            </a:r>
            <a:r>
              <a:rPr lang="en-US" b="1" dirty="0" err="1"/>
              <a:t>SQLAlchmey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68111" cy="5646224"/>
          </a:xfrm>
        </p:spPr>
        <p:txBody>
          <a:bodyPr>
            <a:noAutofit/>
          </a:bodyPr>
          <a:lstStyle/>
          <a:p>
            <a:r>
              <a:rPr lang="en-US" sz="2000" b="1" dirty="0"/>
              <a:t>Configuration code:</a:t>
            </a:r>
            <a:r>
              <a:rPr lang="en-US" sz="2000" dirty="0"/>
              <a:t> import all necessary modules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At </a:t>
            </a:r>
            <a:r>
              <a:rPr lang="en-US" sz="2000" b="1" dirty="0"/>
              <a:t>the beginning of the file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Import </a:t>
            </a:r>
            <a:r>
              <a:rPr lang="en-US" sz="2000" dirty="0"/>
              <a:t>all modules needed </a:t>
            </a:r>
            <a:endParaRPr lang="en-US" sz="2000" dirty="0" smtClean="0"/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Flask object, have it pointing to the database, create an </a:t>
            </a:r>
            <a:r>
              <a:rPr lang="en-US" sz="2000" dirty="0" err="1"/>
              <a:t>SQLAlchemy</a:t>
            </a:r>
            <a:r>
              <a:rPr lang="en-US" sz="2000" dirty="0"/>
              <a:t> object and bind it to the Flask </a:t>
            </a:r>
            <a:r>
              <a:rPr lang="en-US" sz="2000" dirty="0" smtClean="0"/>
              <a:t>app</a:t>
            </a:r>
          </a:p>
          <a:p>
            <a:pPr marL="85725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['SQLALCHEMY_DATABASE_URI'] =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://postgres:asd123@localhost:5432/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['SQLALCHEMY_TRACK_MODIFICATIONS'] = True # to suppress a warning message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687825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2689</TotalTime>
  <Words>1137</Words>
  <Application>Microsoft Office PowerPoint</Application>
  <PresentationFormat>Widescreen</PresentationFormat>
  <Paragraphs>149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Flask SQLAlchemy Populate</vt:lpstr>
      <vt:lpstr>Requirements</vt:lpstr>
      <vt:lpstr>Outline</vt:lpstr>
      <vt:lpstr>SQLAlchmey - Motivation</vt:lpstr>
      <vt:lpstr>SQLAlchmey - Motivation</vt:lpstr>
      <vt:lpstr>Flask-SQLAlchmey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Creating a database with SQLAlchmey</vt:lpstr>
      <vt:lpstr>Populate Database</vt:lpstr>
      <vt:lpstr>Populate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Fares Fraij</dc:creator>
  <cp:lastModifiedBy>Fares Fraij</cp:lastModifiedBy>
  <cp:revision>73</cp:revision>
  <dcterms:created xsi:type="dcterms:W3CDTF">2019-11-03T02:32:15Z</dcterms:created>
  <dcterms:modified xsi:type="dcterms:W3CDTF">2019-12-18T02:04:01Z</dcterms:modified>
</cp:coreProperties>
</file>