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780" autoAdjust="0"/>
  </p:normalViewPr>
  <p:slideViewPr>
    <p:cSldViewPr snapToGrid="0" snapToObjects="1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en Meemann" userId="11491c0557631688" providerId="LiveId" clId="{A653022A-2113-49F3-9CE2-D6E4126FE3D2}"/>
    <pc:docChg chg="modSld">
      <pc:chgData name="Kirsten Meemann" userId="11491c0557631688" providerId="LiveId" clId="{A653022A-2113-49F3-9CE2-D6E4126FE3D2}" dt="2020-06-15T02:07:55.802" v="0" actId="20577"/>
      <pc:docMkLst>
        <pc:docMk/>
      </pc:docMkLst>
      <pc:sldChg chg="modNotesTx">
        <pc:chgData name="Kirsten Meemann" userId="11491c0557631688" providerId="LiveId" clId="{A653022A-2113-49F3-9CE2-D6E4126FE3D2}" dt="2020-06-15T02:07:55.802" v="0" actId="20577"/>
        <pc:sldMkLst>
          <pc:docMk/>
          <pc:sldMk cId="258915258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2B80-949C-CF40-AC85-6FEC532031B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C251A-AE26-B34C-A271-BD3723C1FC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F7D49-7E4C-B74A-B6C4-3ADA5A5442E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6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5BCD-78B4-5C44-B838-575F1CE42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CAB45-2025-2643-9677-49BA893C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7C46-5A3C-6C4B-9DD8-5DC0AAF2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B754-D3CB-EB49-95D1-38882739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1AF6-F84A-FA49-B1EF-7132119F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19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33C6-DDF2-554B-9BF0-40B66A68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5F80-1AAB-3C44-A50D-A933F815B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2B2D-DC3B-4E4B-A5A1-F243DD34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B70E-5182-1A45-8834-4C67E79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96D6-8D78-F54E-83CC-F2258971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E95A4-566F-674F-B972-BB69E13D3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A6A72-A3A9-CB47-B181-DA30CAF1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A5A7-C73A-EA4C-B666-6DDA902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31A0-0BD1-AA46-B34C-4A2D9F27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0F7F-7634-A64D-9607-8376243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F228-945D-EA4C-B289-510DA448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CF0B-DFE1-7B4E-B305-AA0C3045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0E2C-3017-294F-BCB2-3A329322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1056-FC49-0841-A685-5118C077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5225-9CB7-C44C-B5A8-F3A6FA54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7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AF5-D0DF-C340-93C7-3A6AC97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CB0D-0E74-9F43-89B2-2C46719A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5BFC-2FC3-0B48-B7F1-7A41A84A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CDBC-C8FA-AC46-A290-7FCCBD8B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ACB7-1651-3049-9E7D-BD789B1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21FD-A568-FB4C-92B4-7EF9A0FC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1819-8CF4-C54E-8857-905E01554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EC7E-79C1-8040-AFF1-2B08A937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B215A-84A9-4A4B-9807-DBE7448C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431D-1DA9-FC48-B6E8-885121EF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F72A-C525-034D-BA00-7D2303F5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F387-D1F3-D94D-B343-D4B4F656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E725-D1B1-0A40-A608-BE3649C4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25A2-6B37-514F-9E00-BCFA5EA97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8767-8F9F-904A-A9AA-38729874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3C70-FBD1-AD4F-B062-6002D667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1148-815D-2D4D-8463-EAF1181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C949C-312E-9049-9410-69FC3CBF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EE0A-9BB9-1747-B9DE-3CDBA8F4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E5C8-B9D0-4847-87B0-C7BA3FC4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BF14A-4E98-C942-9F6A-31F43E55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17AB8-0648-2948-A191-44744B18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22F26-D9F8-5348-AAAF-204AE107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0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42C3-A17B-2846-8B11-1DD5F70F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C14A7-24BA-0647-B569-7E515C38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D0EA5-3401-9040-BB24-0CD1C514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4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E6AB-7F41-9F44-8ECE-C0E6FA39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EABD-F6B8-6145-9A31-C9FFEE37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4227F-97A9-7C4C-BD19-5E54C9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5D8E-0D69-6148-8E99-04E8F6F9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4A53-57D7-1C4C-92A1-87893183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0398-4CC7-AE4A-AEC3-6E4E2FD0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5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667D-7E59-2C4C-8205-DF3E0512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2E75D-BC6E-E146-B57D-45477EE05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1B42C-82DC-7E48-B737-8BC68339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FB369-2B14-C941-A4BB-7AF3BCE8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FADB-EC4A-114D-944E-97629F9D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2FA0-0ED2-BE4C-A79E-8A7E2CA3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BB37F-DC12-7047-9E6F-17507C8C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FE47-545A-F44E-A987-57056C66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C07C-21E2-9A43-B224-41C8A3CBC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DAB9-E448-A947-9AA7-D7B6B62E40FF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631D-1CA4-6E49-9438-7FE21EC9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0FE3-E6D0-CA4B-A387-87F2EF78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BDBC-6C45-9C4E-953B-44E365752B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97EEC-8CE6-0843-8A0A-43427108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27000"/>
            <a:ext cx="1148715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Kiefel, Karoline</dc:creator>
  <cp:lastModifiedBy>Kirsten Meemann</cp:lastModifiedBy>
  <cp:revision>1</cp:revision>
  <dcterms:created xsi:type="dcterms:W3CDTF">2020-06-14T15:11:11Z</dcterms:created>
  <dcterms:modified xsi:type="dcterms:W3CDTF">2020-06-15T02:07:56Z</dcterms:modified>
</cp:coreProperties>
</file>