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D234-14E5-0846-9E95-B01A2755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4CD37-E8C9-9445-8C80-BC4F73593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BA95-A2D1-FF40-9E30-C611C229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F058-90DC-C74A-94E6-307773C0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D970-93A1-1A45-83A8-A0AFB0C1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9C60-5EE6-9048-BB7A-D64E5BA0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E79AC-8759-A040-A0C9-3377A0A5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0120-CA3F-5740-B2E1-D4FFB6EF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F039-4735-1248-BDC2-C9D59BD4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70B2-F9CC-2A45-B3B9-EB72989C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68BD8-759B-FE4A-A6C7-34D36DDD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B7B69-BC9A-7945-AFF9-E188CF1F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F87E-6785-E44B-B82E-2F2D3B6B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A65C-178E-294E-8A26-789FA30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6F5B-9D08-AB43-A8BD-3735A56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EBBF-5760-4B4B-945D-B7F20202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8DF5-EF88-FD4E-82E1-CB02FF2E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646A-28C5-4F4D-ACFF-9FDADB4E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2A94-DA5F-1740-A184-5446D4D2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57CA-A779-3545-8567-803D3EDB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E099-DDA5-F844-A92B-5193C0AA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326F-F949-AF4A-894E-AA613DDC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12C9-E116-984E-B898-6DE6D524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8DC7-A99A-2A47-A9C2-EEFBECE1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2BC1-4EA6-DE4C-80C5-01491FBC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00D-7E12-DF4D-9B06-26658E4F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4016-F8BD-4E4B-977D-CA395576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AE760-4B75-4E41-A773-6E5B486E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8681-CE0B-EA4F-A480-03CC267C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71529-5303-0340-86CC-F8DFE493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DD53-75F3-E446-8327-AD0A67C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ACF-5741-474A-851A-480786D1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0CF4-20AF-E947-A8D3-0C6BDCED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B3FC-5FF7-2F4A-BC6B-F7F379B84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84530-D41D-474C-BEFD-77967404E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2A67F-6F79-7B42-BC9A-B7242AC59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22861-78D1-8F44-B4D3-A8418EF9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6534B-7A01-B849-8D45-68383777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C16CA-6726-7D45-86BF-73ADCB9C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2662-22C7-3447-9B89-B8A87FF8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BF0E-B482-3C42-9214-CB8DF3CE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6549B-2C10-A74F-9548-DAC36CCC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F0FDD-496A-EF4E-B5DF-5CBD495E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7D0C1-8F96-F14D-AA7F-036E20F9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D7DA6-1489-FA4C-8B1D-710BA51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5A78E-16B6-4848-A849-C7FB37B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15DB-1C69-CF4D-9236-614279A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9CDB-E99E-F243-8D90-2FF78AC6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6B402-C1B7-4E4B-8650-11D8F1CF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4954D-3979-574D-9396-A42F8CB4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38CC3-CD6E-0744-85C1-F31F5162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70E5-7C0B-F146-B963-68EB2F5E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56B8-E66B-EF47-B7DD-0DA701AA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65D03-7BFA-D546-B03C-52D350D91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8E911-7F23-1940-A843-21E2C5D03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B0C5F-6AA9-424A-AB54-48C6EF5D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228D9-A286-9F42-9E61-6469D4E1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FF9A-F574-C64B-8FF9-82BDC736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71E73-EECB-2E47-ABDF-9CBA42A5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FF77-7EFF-2C42-AC9E-274039E4D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3982-0BE3-2145-9F0D-6257D6D19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2E78-8ACD-EF4E-BD93-EEF806F1B9D3}" type="datetimeFigureOut"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4430-3CCC-B647-88EA-5B41082ED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C80F3-6800-D842-811A-88AE8B3A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kjprice/cs9dotnet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E2FED-B7CF-3843-BBC3-BF660C7A6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9" y="637762"/>
            <a:ext cx="5226556" cy="3574937"/>
          </a:xfrm>
        </p:spPr>
        <p:txBody>
          <a:bodyPr anchor="ctr">
            <a:noAutofit/>
          </a:bodyPr>
          <a:lstStyle/>
          <a:p>
            <a:pPr algn="l"/>
            <a:r>
              <a:rPr lang="en-US" sz="9600">
                <a:solidFill>
                  <a:schemeClr val="bg1"/>
                </a:solidFill>
              </a:rPr>
              <a:t>C# 9 and </a:t>
            </a:r>
            <a:br>
              <a:rPr lang="en-US" sz="9600">
                <a:solidFill>
                  <a:schemeClr val="bg1"/>
                </a:solidFill>
              </a:rPr>
            </a:br>
            <a:r>
              <a:rPr lang="en-US" sz="960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12A0E-0913-2943-9872-C41A79AE8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287009"/>
          </a:xfrm>
        </p:spPr>
        <p:txBody>
          <a:bodyPr anchor="t">
            <a:noAutofit/>
          </a:bodyPr>
          <a:lstStyle/>
          <a:p>
            <a:pPr algn="l"/>
            <a:r>
              <a:rPr lang="en-US"/>
              <a:t>Modern Cross-Platform Development</a:t>
            </a:r>
          </a:p>
          <a:p>
            <a:pPr algn="l"/>
            <a:r>
              <a:rPr lang="en-US" sz="1600"/>
              <a:t>By Mark J. Price</a:t>
            </a:r>
          </a:p>
          <a:p>
            <a:pPr algn="l"/>
            <a:r>
              <a:rPr lang="en-US" sz="1600">
                <a:hlinkClick r:id="rId2"/>
              </a:rPr>
              <a:t>https://github.com/markjprice/cs9dotnet5/</a:t>
            </a:r>
            <a:r>
              <a:rPr lang="en-US" sz="160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2965FA-4BDA-7E4F-95E2-22A162CD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36" y="644404"/>
            <a:ext cx="4663242" cy="57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190C1-4E2D-4540-BF41-40022F89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/>
              <a:t>What’s this book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BE78-69EB-DE4A-A948-8FBF5A08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Build intelligent apps, websites, and services with Blazor, ASP.NET Core, and Entity Framework Core using Visual Studio Code</a:t>
            </a:r>
          </a:p>
          <a:p>
            <a:r>
              <a:rPr lang="en-US" sz="2200">
                <a:solidFill>
                  <a:schemeClr val="bg1"/>
                </a:solidFill>
              </a:rPr>
              <a:t>Learn object-oriented programming with the latest C# 9 language </a:t>
            </a:r>
          </a:p>
          <a:p>
            <a:r>
              <a:rPr lang="en-US" sz="2200">
                <a:solidFill>
                  <a:schemeClr val="bg1"/>
                </a:solidFill>
              </a:rPr>
              <a:t>Learn the latest .NET 5 class libraries for implementing common functionality </a:t>
            </a:r>
          </a:p>
          <a:p>
            <a:r>
              <a:rPr lang="en-US" sz="2200">
                <a:solidFill>
                  <a:schemeClr val="bg1"/>
                </a:solidFill>
              </a:rPr>
              <a:t>Learn about app models for common practical applications</a:t>
            </a:r>
          </a:p>
          <a:p>
            <a:r>
              <a:rPr lang="en-US" sz="2200">
                <a:solidFill>
                  <a:schemeClr val="bg1"/>
                </a:solidFill>
              </a:rPr>
              <a:t>Learn modern development practices using cross-platform tools</a:t>
            </a:r>
          </a:p>
        </p:txBody>
      </p:sp>
    </p:spTree>
    <p:extLst>
      <p:ext uri="{BB962C8B-B14F-4D97-AF65-F5344CB8AC3E}">
        <p14:creationId xmlns:p14="http://schemas.microsoft.com/office/powerpoint/2010/main" val="54881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EFE1A-37D8-1242-832C-D44DC3E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06DC-9D73-324B-BC66-70AF59AF8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Preface</a:t>
            </a:r>
          </a:p>
          <a:p>
            <a:r>
              <a:rPr lang="en-US" sz="2000"/>
              <a:t>Chapter 1 - Hello, C#! Welcome, .NET!</a:t>
            </a:r>
          </a:p>
          <a:p>
            <a:r>
              <a:rPr lang="en-US" sz="2000"/>
              <a:t>Chapter 2 - Speaking C#</a:t>
            </a:r>
          </a:p>
          <a:p>
            <a:r>
              <a:rPr lang="en-US" sz="2000"/>
              <a:t>Chapter 3 - Controlling Flow and Converting Types</a:t>
            </a:r>
          </a:p>
          <a:p>
            <a:r>
              <a:rPr lang="en-US" sz="2000"/>
              <a:t>Chapter 4 - Writing, Debugging, and Testing Functions</a:t>
            </a:r>
          </a:p>
          <a:p>
            <a:r>
              <a:rPr lang="en-US" sz="2000"/>
              <a:t>Chapter 5 - Building Your Own Types with Object-Oriented Programming</a:t>
            </a:r>
          </a:p>
          <a:p>
            <a:r>
              <a:rPr lang="en-US" sz="2000"/>
              <a:t>Chapter 6 - Implementing Interfaces and Inheriting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000A3-C227-7F4C-A76B-B0487075A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Chapter 7 - Understanding and Packaging .NET Types</a:t>
            </a:r>
          </a:p>
          <a:p>
            <a:r>
              <a:rPr lang="en-US" sz="2000"/>
              <a:t>Chapter 8 - Working with Common .NET Types</a:t>
            </a:r>
          </a:p>
          <a:p>
            <a:r>
              <a:rPr lang="en-US" sz="2000"/>
              <a:t>Chapter 9 - Working with Files, Streams, and Serialization</a:t>
            </a:r>
          </a:p>
          <a:p>
            <a:r>
              <a:rPr lang="en-US" sz="2000"/>
              <a:t>Chapter 10 - Protecting Your Data and Applications</a:t>
            </a:r>
          </a:p>
          <a:p>
            <a:r>
              <a:rPr lang="en-US" sz="2000"/>
              <a:t>Chapter 11 - Working with Databases Using Entity Framework Core</a:t>
            </a:r>
          </a:p>
          <a:p>
            <a:r>
              <a:rPr lang="en-US" sz="2000"/>
              <a:t>Chapter 12 - Querying and Manipulating Data Using LINQ</a:t>
            </a:r>
          </a:p>
          <a:p>
            <a:r>
              <a:rPr lang="en-US" sz="2000"/>
              <a:t>Chapter 13 - Improving Performance and Scalability Using Multitasking</a:t>
            </a:r>
          </a:p>
        </p:txBody>
      </p:sp>
    </p:spTree>
    <p:extLst>
      <p:ext uri="{BB962C8B-B14F-4D97-AF65-F5344CB8AC3E}">
        <p14:creationId xmlns:p14="http://schemas.microsoft.com/office/powerpoint/2010/main" val="179060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EFE1A-37D8-1242-832C-D44DC3E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06DC-9D73-324B-BC66-70AF59AF8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/>
              <a:t>Chapter 13 –</a:t>
            </a:r>
          </a:p>
          <a:p>
            <a:r>
              <a:rPr lang="en-US" sz="2000"/>
              <a:t>Chapter 13 –</a:t>
            </a:r>
          </a:p>
          <a:p>
            <a:r>
              <a:rPr lang="en-US" sz="2000"/>
              <a:t>Chapter 13 –</a:t>
            </a:r>
          </a:p>
          <a:p>
            <a:r>
              <a:rPr lang="en-US" sz="2000"/>
              <a:t>Chapter 13 –</a:t>
            </a:r>
          </a:p>
          <a:p>
            <a:r>
              <a:rPr lang="en-US" sz="2000"/>
              <a:t>Chapter 13 –</a:t>
            </a:r>
          </a:p>
          <a:p>
            <a:r>
              <a:rPr lang="en-US" sz="2000"/>
              <a:t>Chapter 13 –</a:t>
            </a:r>
          </a:p>
          <a:p>
            <a:r>
              <a:rPr lang="en-US" sz="2000"/>
              <a:t>Chapter 20 –</a:t>
            </a:r>
          </a:p>
          <a:p>
            <a:r>
              <a:rPr lang="en-US" sz="2000"/>
              <a:t>Chapter 21 -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000A3-C227-7F4C-A76B-B0487075A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/>
              <a:t>Appendix A – </a:t>
            </a:r>
          </a:p>
          <a:p>
            <a:r>
              <a:rPr lang="en-US" sz="2000"/>
              <a:t>Appendix B - </a:t>
            </a:r>
          </a:p>
        </p:txBody>
      </p:sp>
    </p:spTree>
    <p:extLst>
      <p:ext uri="{BB962C8B-B14F-4D97-AF65-F5344CB8AC3E}">
        <p14:creationId xmlns:p14="http://schemas.microsoft.com/office/powerpoint/2010/main" val="147976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244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C# 9 and  .NET 5</vt:lpstr>
      <vt:lpstr>What’s this book about?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9 and  .NET 5</dc:title>
  <dc:creator>Mark Price</dc:creator>
  <cp:lastModifiedBy>Mark Price</cp:lastModifiedBy>
  <cp:revision>1</cp:revision>
  <dcterms:created xsi:type="dcterms:W3CDTF">2020-11-21T13:49:38Z</dcterms:created>
  <dcterms:modified xsi:type="dcterms:W3CDTF">2020-11-21T13:54:37Z</dcterms:modified>
</cp:coreProperties>
</file>