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670D6-BC9D-49AF-A1B7-B9691C5BD74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B6E573-65DC-47BB-B261-F7064950F411}">
      <dgm:prSet/>
      <dgm:spPr/>
      <dgm:t>
        <a:bodyPr/>
        <a:lstStyle/>
        <a:p>
          <a:r>
            <a:rPr lang="en-US"/>
            <a:t>Chapter 7 – Understanding and Packaging .NET Types</a:t>
          </a:r>
        </a:p>
      </dgm:t>
    </dgm:pt>
    <dgm:pt modelId="{841DDD77-1B0D-4AFD-9A53-75A96E39CD4B}" type="parTrans" cxnId="{CE65E5B9-1685-4CA0-81EE-88F1E62F5698}">
      <dgm:prSet/>
      <dgm:spPr/>
      <dgm:t>
        <a:bodyPr/>
        <a:lstStyle/>
        <a:p>
          <a:endParaRPr lang="en-US"/>
        </a:p>
      </dgm:t>
    </dgm:pt>
    <dgm:pt modelId="{A73FB59C-4C32-4120-910A-D623A50C6D57}" type="sibTrans" cxnId="{CE65E5B9-1685-4CA0-81EE-88F1E62F5698}">
      <dgm:prSet/>
      <dgm:spPr/>
      <dgm:t>
        <a:bodyPr/>
        <a:lstStyle/>
        <a:p>
          <a:endParaRPr lang="en-US"/>
        </a:p>
      </dgm:t>
    </dgm:pt>
    <dgm:pt modelId="{1DCC0CC6-DEF3-402B-B092-C229DF93D739}">
      <dgm:prSet/>
      <dgm:spPr/>
      <dgm:t>
        <a:bodyPr/>
        <a:lstStyle/>
        <a:p>
          <a:r>
            <a:rPr lang="en-US"/>
            <a:t>Chapter 8 – Working with Common .NET Types</a:t>
          </a:r>
        </a:p>
      </dgm:t>
    </dgm:pt>
    <dgm:pt modelId="{278EC67A-6173-4D66-AC3A-E0661D4C8E0D}" type="parTrans" cxnId="{7802E875-C5D9-4745-A894-DE0108204E06}">
      <dgm:prSet/>
      <dgm:spPr/>
      <dgm:t>
        <a:bodyPr/>
        <a:lstStyle/>
        <a:p>
          <a:endParaRPr lang="en-US"/>
        </a:p>
      </dgm:t>
    </dgm:pt>
    <dgm:pt modelId="{CCC092F9-84E7-4CDA-8D86-C439D2BC87BE}" type="sibTrans" cxnId="{7802E875-C5D9-4745-A894-DE0108204E06}">
      <dgm:prSet/>
      <dgm:spPr/>
      <dgm:t>
        <a:bodyPr/>
        <a:lstStyle/>
        <a:p>
          <a:endParaRPr lang="en-US"/>
        </a:p>
      </dgm:t>
    </dgm:pt>
    <dgm:pt modelId="{EB1B26A1-7EFA-4310-86E2-65D624A02927}">
      <dgm:prSet/>
      <dgm:spPr/>
      <dgm:t>
        <a:bodyPr/>
        <a:lstStyle/>
        <a:p>
          <a:r>
            <a:rPr lang="en-US"/>
            <a:t>Chapter 9 – Working with Files, Streams, and Serialization</a:t>
          </a:r>
        </a:p>
      </dgm:t>
    </dgm:pt>
    <dgm:pt modelId="{81CBBE58-CF82-4548-9C22-ED90F99A45C7}" type="parTrans" cxnId="{DDE770D8-1059-4CCD-A84E-8FA8C421918A}">
      <dgm:prSet/>
      <dgm:spPr/>
      <dgm:t>
        <a:bodyPr/>
        <a:lstStyle/>
        <a:p>
          <a:endParaRPr lang="en-US"/>
        </a:p>
      </dgm:t>
    </dgm:pt>
    <dgm:pt modelId="{6C411EF8-8ECD-480A-B64D-66EF3CA5A04B}" type="sibTrans" cxnId="{DDE770D8-1059-4CCD-A84E-8FA8C421918A}">
      <dgm:prSet/>
      <dgm:spPr/>
      <dgm:t>
        <a:bodyPr/>
        <a:lstStyle/>
        <a:p>
          <a:endParaRPr lang="en-US"/>
        </a:p>
      </dgm:t>
    </dgm:pt>
    <dgm:pt modelId="{509A0EA8-45D6-43BB-94A9-0FE270E6D6BB}">
      <dgm:prSet/>
      <dgm:spPr/>
      <dgm:t>
        <a:bodyPr/>
        <a:lstStyle/>
        <a:p>
          <a:r>
            <a:rPr lang="en-US"/>
            <a:t>Chapter 10 – Protecting Your Data and Applications</a:t>
          </a:r>
        </a:p>
      </dgm:t>
    </dgm:pt>
    <dgm:pt modelId="{285F2B72-0871-45B8-A5F8-260CA9D2ECB5}" type="parTrans" cxnId="{1B196F02-0DDE-475B-8A36-58BD45E87644}">
      <dgm:prSet/>
      <dgm:spPr/>
      <dgm:t>
        <a:bodyPr/>
        <a:lstStyle/>
        <a:p>
          <a:endParaRPr lang="en-US"/>
        </a:p>
      </dgm:t>
    </dgm:pt>
    <dgm:pt modelId="{886CD0A3-0B15-4F36-A92A-9BDFD098CC7C}" type="sibTrans" cxnId="{1B196F02-0DDE-475B-8A36-58BD45E87644}">
      <dgm:prSet/>
      <dgm:spPr/>
      <dgm:t>
        <a:bodyPr/>
        <a:lstStyle/>
        <a:p>
          <a:endParaRPr lang="en-US"/>
        </a:p>
      </dgm:t>
    </dgm:pt>
    <dgm:pt modelId="{EFC2399A-0FC6-4B76-B074-177568D0C01C}">
      <dgm:prSet/>
      <dgm:spPr/>
      <dgm:t>
        <a:bodyPr/>
        <a:lstStyle/>
        <a:p>
          <a:r>
            <a:rPr lang="en-US"/>
            <a:t>Chapter 11 – Working with Databases Using Entity Framework Core</a:t>
          </a:r>
        </a:p>
      </dgm:t>
    </dgm:pt>
    <dgm:pt modelId="{CD25B757-79EA-4214-8BAD-F3136FE3B17B}" type="parTrans" cxnId="{9B0DABFE-6726-4BEB-9F53-F6AB597A88D1}">
      <dgm:prSet/>
      <dgm:spPr/>
      <dgm:t>
        <a:bodyPr/>
        <a:lstStyle/>
        <a:p>
          <a:endParaRPr lang="en-US"/>
        </a:p>
      </dgm:t>
    </dgm:pt>
    <dgm:pt modelId="{1EA03C80-3F8C-42CA-AA0D-11756F410BF1}" type="sibTrans" cxnId="{9B0DABFE-6726-4BEB-9F53-F6AB597A88D1}">
      <dgm:prSet/>
      <dgm:spPr/>
      <dgm:t>
        <a:bodyPr/>
        <a:lstStyle/>
        <a:p>
          <a:endParaRPr lang="en-US"/>
        </a:p>
      </dgm:t>
    </dgm:pt>
    <dgm:pt modelId="{50FC770A-BC12-46A6-B32F-BAF18D073F92}">
      <dgm:prSet/>
      <dgm:spPr/>
      <dgm:t>
        <a:bodyPr/>
        <a:lstStyle/>
        <a:p>
          <a:r>
            <a:rPr lang="en-US"/>
            <a:t>Chapter 12 – Querying and Manipulating Data Using LINQ</a:t>
          </a:r>
        </a:p>
      </dgm:t>
    </dgm:pt>
    <dgm:pt modelId="{27369FCA-B45F-4FCA-BB6E-8972A7AFC078}" type="parTrans" cxnId="{A51D95E3-1EA9-4C3D-9558-BA095598A354}">
      <dgm:prSet/>
      <dgm:spPr/>
      <dgm:t>
        <a:bodyPr/>
        <a:lstStyle/>
        <a:p>
          <a:endParaRPr lang="en-US"/>
        </a:p>
      </dgm:t>
    </dgm:pt>
    <dgm:pt modelId="{90690BD5-703D-4398-AE85-A3AA52ED95CA}" type="sibTrans" cxnId="{A51D95E3-1EA9-4C3D-9558-BA095598A354}">
      <dgm:prSet/>
      <dgm:spPr/>
      <dgm:t>
        <a:bodyPr/>
        <a:lstStyle/>
        <a:p>
          <a:endParaRPr lang="en-US"/>
        </a:p>
      </dgm:t>
    </dgm:pt>
    <dgm:pt modelId="{1758EEEC-DB26-4849-B0C3-E6FFA9ED1F5B}">
      <dgm:prSet/>
      <dgm:spPr/>
      <dgm:t>
        <a:bodyPr/>
        <a:lstStyle/>
        <a:p>
          <a:r>
            <a:rPr lang="en-US"/>
            <a:t>Chapter 13 – Improving Performance and Scalability Using Multitasking</a:t>
          </a:r>
        </a:p>
      </dgm:t>
    </dgm:pt>
    <dgm:pt modelId="{83910BAC-90E5-4A47-90FF-63C6821A91CA}" type="parTrans" cxnId="{B0A0C0F3-E99B-4B33-9E4C-DC9079EAC498}">
      <dgm:prSet/>
      <dgm:spPr/>
      <dgm:t>
        <a:bodyPr/>
        <a:lstStyle/>
        <a:p>
          <a:endParaRPr lang="en-US"/>
        </a:p>
      </dgm:t>
    </dgm:pt>
    <dgm:pt modelId="{D0A6768E-FC02-4E6B-88F9-53576155C92C}" type="sibTrans" cxnId="{B0A0C0F3-E99B-4B33-9E4C-DC9079EAC498}">
      <dgm:prSet/>
      <dgm:spPr/>
      <dgm:t>
        <a:bodyPr/>
        <a:lstStyle/>
        <a:p>
          <a:endParaRPr lang="en-US"/>
        </a:p>
      </dgm:t>
    </dgm:pt>
    <dgm:pt modelId="{2BA71498-0BFC-7248-A4C7-3205E49B4525}" type="pres">
      <dgm:prSet presAssocID="{6B8670D6-BC9D-49AF-A1B7-B9691C5BD748}" presName="linear" presStyleCnt="0">
        <dgm:presLayoutVars>
          <dgm:animLvl val="lvl"/>
          <dgm:resizeHandles val="exact"/>
        </dgm:presLayoutVars>
      </dgm:prSet>
      <dgm:spPr/>
    </dgm:pt>
    <dgm:pt modelId="{5D54EA55-9FBC-044A-9A46-10ACED38AD4F}" type="pres">
      <dgm:prSet presAssocID="{A4B6E573-65DC-47BB-B261-F7064950F41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D9C2FD2-31D3-E24A-B054-A1E50BC9FE65}" type="pres">
      <dgm:prSet presAssocID="{A73FB59C-4C32-4120-910A-D623A50C6D57}" presName="spacer" presStyleCnt="0"/>
      <dgm:spPr/>
    </dgm:pt>
    <dgm:pt modelId="{74426529-4CA4-0249-A8B9-B1939239E68F}" type="pres">
      <dgm:prSet presAssocID="{1DCC0CC6-DEF3-402B-B092-C229DF93D73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A36BEE7-A6EB-8342-A392-8FAF52401C8A}" type="pres">
      <dgm:prSet presAssocID="{CCC092F9-84E7-4CDA-8D86-C439D2BC87BE}" presName="spacer" presStyleCnt="0"/>
      <dgm:spPr/>
    </dgm:pt>
    <dgm:pt modelId="{07350C54-4451-DD45-B101-B19D0BD1DBF5}" type="pres">
      <dgm:prSet presAssocID="{EB1B26A1-7EFA-4310-86E2-65D624A0292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42C7D93-F780-264A-93CF-42BFD878B920}" type="pres">
      <dgm:prSet presAssocID="{6C411EF8-8ECD-480A-B64D-66EF3CA5A04B}" presName="spacer" presStyleCnt="0"/>
      <dgm:spPr/>
    </dgm:pt>
    <dgm:pt modelId="{9F1CCE0A-23AE-4144-BB21-B3FDE18DB9E8}" type="pres">
      <dgm:prSet presAssocID="{509A0EA8-45D6-43BB-94A9-0FE270E6D6B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2359A64-9B26-1E48-B53C-CC0C03B3325B}" type="pres">
      <dgm:prSet presAssocID="{886CD0A3-0B15-4F36-A92A-9BDFD098CC7C}" presName="spacer" presStyleCnt="0"/>
      <dgm:spPr/>
    </dgm:pt>
    <dgm:pt modelId="{DB7EBA23-FD96-BA48-85A7-C95C6C13C1E2}" type="pres">
      <dgm:prSet presAssocID="{EFC2399A-0FC6-4B76-B074-177568D0C01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FDA4D4B-B87F-D54E-935E-1A0EB82A7955}" type="pres">
      <dgm:prSet presAssocID="{1EA03C80-3F8C-42CA-AA0D-11756F410BF1}" presName="spacer" presStyleCnt="0"/>
      <dgm:spPr/>
    </dgm:pt>
    <dgm:pt modelId="{D37666F6-59D7-FB4A-9F46-CFE94A5FF9C9}" type="pres">
      <dgm:prSet presAssocID="{50FC770A-BC12-46A6-B32F-BAF18D073F9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2F56413-E719-DF42-897A-8CCBB84F76F5}" type="pres">
      <dgm:prSet presAssocID="{90690BD5-703D-4398-AE85-A3AA52ED95CA}" presName="spacer" presStyleCnt="0"/>
      <dgm:spPr/>
    </dgm:pt>
    <dgm:pt modelId="{445CC1B4-8655-B74D-B437-4E79EAE0518A}" type="pres">
      <dgm:prSet presAssocID="{1758EEEC-DB26-4849-B0C3-E6FFA9ED1F5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B196F02-0DDE-475B-8A36-58BD45E87644}" srcId="{6B8670D6-BC9D-49AF-A1B7-B9691C5BD748}" destId="{509A0EA8-45D6-43BB-94A9-0FE270E6D6BB}" srcOrd="3" destOrd="0" parTransId="{285F2B72-0871-45B8-A5F8-260CA9D2ECB5}" sibTransId="{886CD0A3-0B15-4F36-A92A-9BDFD098CC7C}"/>
    <dgm:cxn modelId="{FAC08D2B-4942-4442-B31A-2E07546D474A}" type="presOf" srcId="{50FC770A-BC12-46A6-B32F-BAF18D073F92}" destId="{D37666F6-59D7-FB4A-9F46-CFE94A5FF9C9}" srcOrd="0" destOrd="0" presId="urn:microsoft.com/office/officeart/2005/8/layout/vList2"/>
    <dgm:cxn modelId="{F94D726D-E1CE-4241-B502-A036D30D37EB}" type="presOf" srcId="{1DCC0CC6-DEF3-402B-B092-C229DF93D739}" destId="{74426529-4CA4-0249-A8B9-B1939239E68F}" srcOrd="0" destOrd="0" presId="urn:microsoft.com/office/officeart/2005/8/layout/vList2"/>
    <dgm:cxn modelId="{7040CE74-FD66-2D41-98E4-0189180BBCB5}" type="presOf" srcId="{EFC2399A-0FC6-4B76-B074-177568D0C01C}" destId="{DB7EBA23-FD96-BA48-85A7-C95C6C13C1E2}" srcOrd="0" destOrd="0" presId="urn:microsoft.com/office/officeart/2005/8/layout/vList2"/>
    <dgm:cxn modelId="{7802E875-C5D9-4745-A894-DE0108204E06}" srcId="{6B8670D6-BC9D-49AF-A1B7-B9691C5BD748}" destId="{1DCC0CC6-DEF3-402B-B092-C229DF93D739}" srcOrd="1" destOrd="0" parTransId="{278EC67A-6173-4D66-AC3A-E0661D4C8E0D}" sibTransId="{CCC092F9-84E7-4CDA-8D86-C439D2BC87BE}"/>
    <dgm:cxn modelId="{87832578-AD89-0340-99F7-A8D858B53D42}" type="presOf" srcId="{1758EEEC-DB26-4849-B0C3-E6FFA9ED1F5B}" destId="{445CC1B4-8655-B74D-B437-4E79EAE0518A}" srcOrd="0" destOrd="0" presId="urn:microsoft.com/office/officeart/2005/8/layout/vList2"/>
    <dgm:cxn modelId="{20DB447A-AE61-CB49-8F3E-5F79080CB5AC}" type="presOf" srcId="{6B8670D6-BC9D-49AF-A1B7-B9691C5BD748}" destId="{2BA71498-0BFC-7248-A4C7-3205E49B4525}" srcOrd="0" destOrd="0" presId="urn:microsoft.com/office/officeart/2005/8/layout/vList2"/>
    <dgm:cxn modelId="{31C69085-77C4-2245-92A1-8BC03E1353C0}" type="presOf" srcId="{EB1B26A1-7EFA-4310-86E2-65D624A02927}" destId="{07350C54-4451-DD45-B101-B19D0BD1DBF5}" srcOrd="0" destOrd="0" presId="urn:microsoft.com/office/officeart/2005/8/layout/vList2"/>
    <dgm:cxn modelId="{CE65E5B9-1685-4CA0-81EE-88F1E62F5698}" srcId="{6B8670D6-BC9D-49AF-A1B7-B9691C5BD748}" destId="{A4B6E573-65DC-47BB-B261-F7064950F411}" srcOrd="0" destOrd="0" parTransId="{841DDD77-1B0D-4AFD-9A53-75A96E39CD4B}" sibTransId="{A73FB59C-4C32-4120-910A-D623A50C6D57}"/>
    <dgm:cxn modelId="{DDE770D8-1059-4CCD-A84E-8FA8C421918A}" srcId="{6B8670D6-BC9D-49AF-A1B7-B9691C5BD748}" destId="{EB1B26A1-7EFA-4310-86E2-65D624A02927}" srcOrd="2" destOrd="0" parTransId="{81CBBE58-CF82-4548-9C22-ED90F99A45C7}" sibTransId="{6C411EF8-8ECD-480A-B64D-66EF3CA5A04B}"/>
    <dgm:cxn modelId="{A51D95E3-1EA9-4C3D-9558-BA095598A354}" srcId="{6B8670D6-BC9D-49AF-A1B7-B9691C5BD748}" destId="{50FC770A-BC12-46A6-B32F-BAF18D073F92}" srcOrd="5" destOrd="0" parTransId="{27369FCA-B45F-4FCA-BB6E-8972A7AFC078}" sibTransId="{90690BD5-703D-4398-AE85-A3AA52ED95CA}"/>
    <dgm:cxn modelId="{3AEE20E7-F974-B342-8E68-E1B480C604B5}" type="presOf" srcId="{509A0EA8-45D6-43BB-94A9-0FE270E6D6BB}" destId="{9F1CCE0A-23AE-4144-BB21-B3FDE18DB9E8}" srcOrd="0" destOrd="0" presId="urn:microsoft.com/office/officeart/2005/8/layout/vList2"/>
    <dgm:cxn modelId="{8AC10EF3-D361-A04E-950F-67ABEFD186BD}" type="presOf" srcId="{A4B6E573-65DC-47BB-B261-F7064950F411}" destId="{5D54EA55-9FBC-044A-9A46-10ACED38AD4F}" srcOrd="0" destOrd="0" presId="urn:microsoft.com/office/officeart/2005/8/layout/vList2"/>
    <dgm:cxn modelId="{B0A0C0F3-E99B-4B33-9E4C-DC9079EAC498}" srcId="{6B8670D6-BC9D-49AF-A1B7-B9691C5BD748}" destId="{1758EEEC-DB26-4849-B0C3-E6FFA9ED1F5B}" srcOrd="6" destOrd="0" parTransId="{83910BAC-90E5-4A47-90FF-63C6821A91CA}" sibTransId="{D0A6768E-FC02-4E6B-88F9-53576155C92C}"/>
    <dgm:cxn modelId="{9B0DABFE-6726-4BEB-9F53-F6AB597A88D1}" srcId="{6B8670D6-BC9D-49AF-A1B7-B9691C5BD748}" destId="{EFC2399A-0FC6-4B76-B074-177568D0C01C}" srcOrd="4" destOrd="0" parTransId="{CD25B757-79EA-4214-8BAD-F3136FE3B17B}" sibTransId="{1EA03C80-3F8C-42CA-AA0D-11756F410BF1}"/>
    <dgm:cxn modelId="{C97B8976-2CAB-3C40-AE39-07975B5FC81B}" type="presParOf" srcId="{2BA71498-0BFC-7248-A4C7-3205E49B4525}" destId="{5D54EA55-9FBC-044A-9A46-10ACED38AD4F}" srcOrd="0" destOrd="0" presId="urn:microsoft.com/office/officeart/2005/8/layout/vList2"/>
    <dgm:cxn modelId="{B41F5DE7-2442-B14D-8BF4-0D5C1595321C}" type="presParOf" srcId="{2BA71498-0BFC-7248-A4C7-3205E49B4525}" destId="{BD9C2FD2-31D3-E24A-B054-A1E50BC9FE65}" srcOrd="1" destOrd="0" presId="urn:microsoft.com/office/officeart/2005/8/layout/vList2"/>
    <dgm:cxn modelId="{06A5C971-508B-A94D-B26C-2CE8D430FF7C}" type="presParOf" srcId="{2BA71498-0BFC-7248-A4C7-3205E49B4525}" destId="{74426529-4CA4-0249-A8B9-B1939239E68F}" srcOrd="2" destOrd="0" presId="urn:microsoft.com/office/officeart/2005/8/layout/vList2"/>
    <dgm:cxn modelId="{6387232A-5360-0E4E-A5B2-EFFB24BB7FF1}" type="presParOf" srcId="{2BA71498-0BFC-7248-A4C7-3205E49B4525}" destId="{4A36BEE7-A6EB-8342-A392-8FAF52401C8A}" srcOrd="3" destOrd="0" presId="urn:microsoft.com/office/officeart/2005/8/layout/vList2"/>
    <dgm:cxn modelId="{A9D69B18-7F9D-D54D-A2BE-844A9548A0A9}" type="presParOf" srcId="{2BA71498-0BFC-7248-A4C7-3205E49B4525}" destId="{07350C54-4451-DD45-B101-B19D0BD1DBF5}" srcOrd="4" destOrd="0" presId="urn:microsoft.com/office/officeart/2005/8/layout/vList2"/>
    <dgm:cxn modelId="{01C13C60-F6D3-A945-B163-98250E0F5482}" type="presParOf" srcId="{2BA71498-0BFC-7248-A4C7-3205E49B4525}" destId="{742C7D93-F780-264A-93CF-42BFD878B920}" srcOrd="5" destOrd="0" presId="urn:microsoft.com/office/officeart/2005/8/layout/vList2"/>
    <dgm:cxn modelId="{81B6DE39-D9A3-FC4F-87FD-B7C49DBB6AF5}" type="presParOf" srcId="{2BA71498-0BFC-7248-A4C7-3205E49B4525}" destId="{9F1CCE0A-23AE-4144-BB21-B3FDE18DB9E8}" srcOrd="6" destOrd="0" presId="urn:microsoft.com/office/officeart/2005/8/layout/vList2"/>
    <dgm:cxn modelId="{C2DD18C5-9540-DA4C-8700-D58E9F89AFC7}" type="presParOf" srcId="{2BA71498-0BFC-7248-A4C7-3205E49B4525}" destId="{72359A64-9B26-1E48-B53C-CC0C03B3325B}" srcOrd="7" destOrd="0" presId="urn:microsoft.com/office/officeart/2005/8/layout/vList2"/>
    <dgm:cxn modelId="{A13CBD96-D9BB-294E-ABC2-965BD77064A8}" type="presParOf" srcId="{2BA71498-0BFC-7248-A4C7-3205E49B4525}" destId="{DB7EBA23-FD96-BA48-85A7-C95C6C13C1E2}" srcOrd="8" destOrd="0" presId="urn:microsoft.com/office/officeart/2005/8/layout/vList2"/>
    <dgm:cxn modelId="{700417AE-B58D-1443-B279-77A539A9E7AD}" type="presParOf" srcId="{2BA71498-0BFC-7248-A4C7-3205E49B4525}" destId="{1FDA4D4B-B87F-D54E-935E-1A0EB82A7955}" srcOrd="9" destOrd="0" presId="urn:microsoft.com/office/officeart/2005/8/layout/vList2"/>
    <dgm:cxn modelId="{6685D3EC-55B2-4144-AD21-9113BE0066D0}" type="presParOf" srcId="{2BA71498-0BFC-7248-A4C7-3205E49B4525}" destId="{D37666F6-59D7-FB4A-9F46-CFE94A5FF9C9}" srcOrd="10" destOrd="0" presId="urn:microsoft.com/office/officeart/2005/8/layout/vList2"/>
    <dgm:cxn modelId="{D0BEF417-E113-DB48-BCAE-594FE8498A32}" type="presParOf" srcId="{2BA71498-0BFC-7248-A4C7-3205E49B4525}" destId="{E2F56413-E719-DF42-897A-8CCBB84F76F5}" srcOrd="11" destOrd="0" presId="urn:microsoft.com/office/officeart/2005/8/layout/vList2"/>
    <dgm:cxn modelId="{A9571899-02FA-1049-87CA-3504F6045DF1}" type="presParOf" srcId="{2BA71498-0BFC-7248-A4C7-3205E49B4525}" destId="{445CC1B4-8655-B74D-B437-4E79EAE0518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4EA55-9FBC-044A-9A46-10ACED38AD4F}">
      <dsp:nvSpPr>
        <dsp:cNvPr id="0" name=""/>
        <dsp:cNvSpPr/>
      </dsp:nvSpPr>
      <dsp:spPr>
        <a:xfrm>
          <a:off x="0" y="144538"/>
          <a:ext cx="5163238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Chapter 7 – Understanding and Packaging .NET Types</a:t>
          </a:r>
        </a:p>
      </dsp:txBody>
      <dsp:txXfrm>
        <a:off x="32967" y="177505"/>
        <a:ext cx="5097304" cy="609393"/>
      </dsp:txXfrm>
    </dsp:sp>
    <dsp:sp modelId="{74426529-4CA4-0249-A8B9-B1939239E68F}">
      <dsp:nvSpPr>
        <dsp:cNvPr id="0" name=""/>
        <dsp:cNvSpPr/>
      </dsp:nvSpPr>
      <dsp:spPr>
        <a:xfrm>
          <a:off x="0" y="868825"/>
          <a:ext cx="5163238" cy="675327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Chapter 8 – Working with Common .NET Types</a:t>
          </a:r>
        </a:p>
      </dsp:txBody>
      <dsp:txXfrm>
        <a:off x="32967" y="901792"/>
        <a:ext cx="5097304" cy="609393"/>
      </dsp:txXfrm>
    </dsp:sp>
    <dsp:sp modelId="{07350C54-4451-DD45-B101-B19D0BD1DBF5}">
      <dsp:nvSpPr>
        <dsp:cNvPr id="0" name=""/>
        <dsp:cNvSpPr/>
      </dsp:nvSpPr>
      <dsp:spPr>
        <a:xfrm>
          <a:off x="0" y="1593113"/>
          <a:ext cx="5163238" cy="67532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Chapter 9 – Working with Files, Streams, and Serialization</a:t>
          </a:r>
        </a:p>
      </dsp:txBody>
      <dsp:txXfrm>
        <a:off x="32967" y="1626080"/>
        <a:ext cx="5097304" cy="609393"/>
      </dsp:txXfrm>
    </dsp:sp>
    <dsp:sp modelId="{9F1CCE0A-23AE-4144-BB21-B3FDE18DB9E8}">
      <dsp:nvSpPr>
        <dsp:cNvPr id="0" name=""/>
        <dsp:cNvSpPr/>
      </dsp:nvSpPr>
      <dsp:spPr>
        <a:xfrm>
          <a:off x="0" y="2317401"/>
          <a:ext cx="5163238" cy="67532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Chapter 10 – Protecting Your Data and Applications</a:t>
          </a:r>
        </a:p>
      </dsp:txBody>
      <dsp:txXfrm>
        <a:off x="32967" y="2350368"/>
        <a:ext cx="5097304" cy="609393"/>
      </dsp:txXfrm>
    </dsp:sp>
    <dsp:sp modelId="{DB7EBA23-FD96-BA48-85A7-C95C6C13C1E2}">
      <dsp:nvSpPr>
        <dsp:cNvPr id="0" name=""/>
        <dsp:cNvSpPr/>
      </dsp:nvSpPr>
      <dsp:spPr>
        <a:xfrm>
          <a:off x="0" y="3041688"/>
          <a:ext cx="5163238" cy="67532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Chapter 11 – Working with Databases Using Entity Framework Core</a:t>
          </a:r>
        </a:p>
      </dsp:txBody>
      <dsp:txXfrm>
        <a:off x="32967" y="3074655"/>
        <a:ext cx="5097304" cy="609393"/>
      </dsp:txXfrm>
    </dsp:sp>
    <dsp:sp modelId="{D37666F6-59D7-FB4A-9F46-CFE94A5FF9C9}">
      <dsp:nvSpPr>
        <dsp:cNvPr id="0" name=""/>
        <dsp:cNvSpPr/>
      </dsp:nvSpPr>
      <dsp:spPr>
        <a:xfrm>
          <a:off x="0" y="3765976"/>
          <a:ext cx="5163238" cy="675327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Chapter 12 – Querying and Manipulating Data Using LINQ</a:t>
          </a:r>
        </a:p>
      </dsp:txBody>
      <dsp:txXfrm>
        <a:off x="32967" y="3798943"/>
        <a:ext cx="5097304" cy="609393"/>
      </dsp:txXfrm>
    </dsp:sp>
    <dsp:sp modelId="{445CC1B4-8655-B74D-B437-4E79EAE0518A}">
      <dsp:nvSpPr>
        <dsp:cNvPr id="0" name=""/>
        <dsp:cNvSpPr/>
      </dsp:nvSpPr>
      <dsp:spPr>
        <a:xfrm>
          <a:off x="0" y="4490264"/>
          <a:ext cx="5163238" cy="67532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Chapter 13 – Improving Performance and Scalability Using Multitasking</a:t>
          </a:r>
        </a:p>
      </dsp:txBody>
      <dsp:txXfrm>
        <a:off x="32967" y="4523231"/>
        <a:ext cx="5097304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D234-14E5-0846-9E95-B01A2755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4CD37-E8C9-9445-8C80-BC4F73593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FBA95-A2D1-FF40-9E30-C611C229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F058-90DC-C74A-94E6-307773C0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D970-93A1-1A45-83A8-A0AFB0C1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9C60-5EE6-9048-BB7A-D64E5BA0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E79AC-8759-A040-A0C9-3377A0A5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0120-CA3F-5740-B2E1-D4FFB6EF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F039-4735-1248-BDC2-C9D59BD4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70B2-F9CC-2A45-B3B9-EB72989C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68BD8-759B-FE4A-A6C7-34D36DDD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B7B69-BC9A-7945-AFF9-E188CF1F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F87E-6785-E44B-B82E-2F2D3B6B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6A65C-178E-294E-8A26-789FA30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6F5B-9D08-AB43-A8BD-3735A565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BBF-5760-4B4B-945D-B7F20202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8DF5-EF88-FD4E-82E1-CB02FF2E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C646A-28C5-4F4D-ACFF-9FDADB4E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2A94-DA5F-1740-A184-5446D4D2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57CA-A779-3545-8567-803D3EDB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099-DDA5-F844-A92B-5193C0AA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326F-F949-AF4A-894E-AA613DDC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12C9-E116-984E-B898-6DE6D524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8DC7-A99A-2A47-A9C2-EEFBECE1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2BC1-4EA6-DE4C-80C5-01491FBC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00D-7E12-DF4D-9B06-26658E4F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4016-F8BD-4E4B-977D-CA395576D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AE760-4B75-4E41-A773-6E5B486E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8681-CE0B-EA4F-A480-03CC267C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1529-5303-0340-86CC-F8DFE493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DD53-75F3-E446-8327-AD0A67C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0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ACF-5741-474A-851A-480786D1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0CF4-20AF-E947-A8D3-0C6BDCED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B3FC-5FF7-2F4A-BC6B-F7F379B84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84530-D41D-474C-BEFD-77967404E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2A67F-6F79-7B42-BC9A-B7242AC59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2861-78D1-8F44-B4D3-A8418EF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6534B-7A01-B849-8D45-68383777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C16CA-6726-7D45-86BF-73ADCB9C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2662-22C7-3447-9B89-B8A87FF8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BF0E-B482-3C42-9214-CB8DF3CE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6549B-2C10-A74F-9548-DAC36CCC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F0FDD-496A-EF4E-B5DF-5CBD495E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7D0C1-8F96-F14D-AA7F-036E20F9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D7DA6-1489-FA4C-8B1D-710BA51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5A78E-16B6-4848-A849-C7FB37B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15DB-1C69-CF4D-9236-614279A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9CDB-E99E-F243-8D90-2FF78AC6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6B402-C1B7-4E4B-8650-11D8F1CF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4954D-3979-574D-9396-A42F8CB4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38CC3-CD6E-0744-85C1-F31F5162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70E5-7C0B-F146-B963-68EB2F5E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56B8-E66B-EF47-B7DD-0DA701AA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65D03-7BFA-D546-B03C-52D350D91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8E911-7F23-1940-A843-21E2C5D03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B0C5F-6AA9-424A-AB54-48C6EF5D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228D9-A286-9F42-9E61-6469D4E1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FF9A-F574-C64B-8FF9-82BDC736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71E73-EECB-2E47-ABDF-9CBA42A5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FF77-7EFF-2C42-AC9E-274039E4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3982-0BE3-2145-9F0D-6257D6D19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2E78-8ACD-EF4E-BD93-EEF806F1B9D3}" type="datetimeFigureOut">
              <a:t>11/22/20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4430-3CCC-B647-88EA-5B41082ED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80F3-6800-D842-811A-88AE8B3A3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41A3-2C95-5C45-96A8-99E3FB990F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kjprice/cs9dotnet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E2FED-B7CF-3843-BBC3-BF660C7A6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5226556" cy="3574937"/>
          </a:xfrm>
        </p:spPr>
        <p:txBody>
          <a:bodyPr anchor="ctr">
            <a:noAutofit/>
          </a:bodyPr>
          <a:lstStyle/>
          <a:p>
            <a:pPr algn="l"/>
            <a:r>
              <a:rPr lang="en-US" sz="9600">
                <a:solidFill>
                  <a:schemeClr val="bg1"/>
                </a:solidFill>
              </a:rPr>
              <a:t>C# 9 and </a:t>
            </a:r>
            <a:br>
              <a:rPr lang="en-US" sz="9600">
                <a:solidFill>
                  <a:schemeClr val="bg1"/>
                </a:solidFill>
              </a:rPr>
            </a:br>
            <a:r>
              <a:rPr lang="en-US" sz="960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2A0E-0913-2943-9872-C41A79AE8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287009"/>
          </a:xfrm>
        </p:spPr>
        <p:txBody>
          <a:bodyPr anchor="t">
            <a:noAutofit/>
          </a:bodyPr>
          <a:lstStyle/>
          <a:p>
            <a:pPr algn="l"/>
            <a:r>
              <a:rPr lang="en-US"/>
              <a:t>Modern Cross-Platform Development</a:t>
            </a:r>
          </a:p>
          <a:p>
            <a:pPr algn="l"/>
            <a:r>
              <a:rPr lang="en-US" sz="1600"/>
              <a:t>By Mark J. Price</a:t>
            </a:r>
          </a:p>
          <a:p>
            <a:pPr algn="l"/>
            <a:r>
              <a:rPr lang="en-US" sz="1600">
                <a:hlinkClick r:id="rId2"/>
              </a:rPr>
              <a:t>https://github.com/markjprice/cs9dotnet5/</a:t>
            </a:r>
            <a:r>
              <a:rPr lang="en-US" sz="160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2965FA-4BDA-7E4F-95E2-22A162CD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436" y="644404"/>
            <a:ext cx="4663242" cy="57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90C1-4E2D-4540-BF41-40022F89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0007"/>
            <a:ext cx="3820669" cy="4692396"/>
          </a:xfrm>
        </p:spPr>
        <p:txBody>
          <a:bodyPr anchor="ctr">
            <a:normAutofit/>
          </a:bodyPr>
          <a:lstStyle/>
          <a:p>
            <a:r>
              <a:rPr lang="en-US" sz="5400"/>
              <a:t>What’s this book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BE78-69EB-DE4A-A948-8FBF5A08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616" y="1330007"/>
            <a:ext cx="5477256" cy="46923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Build intelligent apps, websites, and services with Blazor, ASP.NET Core, and Entity Framework Core using Visual Studio Code</a:t>
            </a:r>
          </a:p>
          <a:p>
            <a:r>
              <a:rPr lang="en-US" sz="2000"/>
              <a:t>Learn object-oriented programming with the latest C# 9 language </a:t>
            </a:r>
          </a:p>
          <a:p>
            <a:r>
              <a:rPr lang="en-US" sz="2000"/>
              <a:t>Learn the latest .NET 5 class libraries for implementing common functionality </a:t>
            </a:r>
          </a:p>
          <a:p>
            <a:r>
              <a:rPr lang="en-US" sz="2000"/>
              <a:t>Learn about app models for common practical applications</a:t>
            </a:r>
          </a:p>
          <a:p>
            <a:r>
              <a:rPr lang="en-US" sz="2000"/>
              <a:t>Learn modern development practices using cross-platform tools</a:t>
            </a:r>
          </a:p>
        </p:txBody>
      </p:sp>
    </p:spTree>
    <p:extLst>
      <p:ext uri="{BB962C8B-B14F-4D97-AF65-F5344CB8AC3E}">
        <p14:creationId xmlns:p14="http://schemas.microsoft.com/office/powerpoint/2010/main" val="54881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FE1A-37D8-1242-832C-D44DC3E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Agenda – C# language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06DC-9D73-324B-BC66-70AF59AF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000"/>
              <a:t>Preface</a:t>
            </a:r>
          </a:p>
          <a:p>
            <a:r>
              <a:rPr lang="en-US" sz="2000"/>
              <a:t>Chapter 1 – Hello, C#! Welcome, .NET!</a:t>
            </a:r>
          </a:p>
          <a:p>
            <a:r>
              <a:rPr lang="en-US" sz="2000"/>
              <a:t>Chapter 2 – Speaking C#</a:t>
            </a:r>
          </a:p>
          <a:p>
            <a:r>
              <a:rPr lang="en-US" sz="2000"/>
              <a:t>Chapter 3 – Controlling Flow and Converting Types</a:t>
            </a:r>
          </a:p>
          <a:p>
            <a:r>
              <a:rPr lang="en-US" sz="2000"/>
              <a:t>Chapter 4 – Writing, Debugging, and Testing Functions</a:t>
            </a:r>
          </a:p>
          <a:p>
            <a:r>
              <a:rPr lang="en-US" sz="2000"/>
              <a:t>Chapter 5 – Building Your Own Types with Object-Oriented Programming</a:t>
            </a:r>
          </a:p>
          <a:p>
            <a:r>
              <a:rPr lang="en-US" sz="2000"/>
              <a:t>Chapter 6 – Implementing Interfaces and Inheriting Classes</a:t>
            </a:r>
          </a:p>
        </p:txBody>
      </p:sp>
    </p:spTree>
    <p:extLst>
      <p:ext uri="{BB962C8B-B14F-4D97-AF65-F5344CB8AC3E}">
        <p14:creationId xmlns:p14="http://schemas.microsoft.com/office/powerpoint/2010/main" val="179060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FE1A-37D8-1242-832C-D44DC3E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3583615" cy="4482819"/>
          </a:xfrm>
        </p:spPr>
        <p:txBody>
          <a:bodyPr>
            <a:normAutofit/>
          </a:bodyPr>
          <a:lstStyle/>
          <a:p>
            <a:r>
              <a:rPr lang="en-US"/>
              <a:t>Agenda – .NET class libraries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AAB938-4404-42AF-B159-EFB4EFB1E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117" y="-1"/>
            <a:ext cx="7627884" cy="6858001"/>
          </a:xfrm>
          <a:custGeom>
            <a:avLst/>
            <a:gdLst>
              <a:gd name="connsiteX0" fmla="*/ 85359 w 7627884"/>
              <a:gd name="connsiteY0" fmla="*/ 0 h 6858001"/>
              <a:gd name="connsiteX1" fmla="*/ 7627884 w 7627884"/>
              <a:gd name="connsiteY1" fmla="*/ 0 h 6858001"/>
              <a:gd name="connsiteX2" fmla="*/ 7627884 w 7627884"/>
              <a:gd name="connsiteY2" fmla="*/ 6858001 h 6858001"/>
              <a:gd name="connsiteX3" fmla="*/ 2199224 w 7627884"/>
              <a:gd name="connsiteY3" fmla="*/ 6858001 h 6858001"/>
              <a:gd name="connsiteX4" fmla="*/ 2165320 w 7627884"/>
              <a:gd name="connsiteY4" fmla="*/ 6822453 h 6858001"/>
              <a:gd name="connsiteX5" fmla="*/ 0 w 7627884"/>
              <a:gd name="connsiteY5" fmla="*/ 1189815 h 6858001"/>
              <a:gd name="connsiteX6" fmla="*/ 43414 w 7627884"/>
              <a:gd name="connsiteY6" fmla="*/ 3300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7884" h="6858001">
                <a:moveTo>
                  <a:pt x="85359" y="0"/>
                </a:moveTo>
                <a:lnTo>
                  <a:pt x="7627884" y="0"/>
                </a:lnTo>
                <a:lnTo>
                  <a:pt x="7627884" y="6858001"/>
                </a:lnTo>
                <a:lnTo>
                  <a:pt x="2199224" y="6858001"/>
                </a:lnTo>
                <a:lnTo>
                  <a:pt x="2165320" y="6822453"/>
                </a:lnTo>
                <a:cubicBezTo>
                  <a:pt x="819447" y="5331646"/>
                  <a:pt x="0" y="3356427"/>
                  <a:pt x="0" y="1189815"/>
                </a:cubicBezTo>
                <a:cubicBezTo>
                  <a:pt x="0" y="899574"/>
                  <a:pt x="14708" y="612766"/>
                  <a:pt x="43414" y="33009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A46B1C-E9BA-4577-BED6-B96DDC9AC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47781" y="-1"/>
            <a:ext cx="7444220" cy="6858001"/>
          </a:xfrm>
          <a:custGeom>
            <a:avLst/>
            <a:gdLst>
              <a:gd name="connsiteX0" fmla="*/ 7357257 w 7444220"/>
              <a:gd name="connsiteY0" fmla="*/ 0 h 6858001"/>
              <a:gd name="connsiteX1" fmla="*/ 0 w 7444220"/>
              <a:gd name="connsiteY1" fmla="*/ 0 h 6858001"/>
              <a:gd name="connsiteX2" fmla="*/ 0 w 7444220"/>
              <a:gd name="connsiteY2" fmla="*/ 6858001 h 6858001"/>
              <a:gd name="connsiteX3" fmla="*/ 5169521 w 7444220"/>
              <a:gd name="connsiteY3" fmla="*/ 6858001 h 6858001"/>
              <a:gd name="connsiteX4" fmla="*/ 5459879 w 7444220"/>
              <a:gd name="connsiteY4" fmla="*/ 6539727 h 6858001"/>
              <a:gd name="connsiteX5" fmla="*/ 7444220 w 7444220"/>
              <a:gd name="connsiteY5" fmla="*/ 1189814 h 6858001"/>
              <a:gd name="connsiteX6" fmla="*/ 7401867 w 7444220"/>
              <a:gd name="connsiteY6" fmla="*/ 35106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4220" h="6858001">
                <a:moveTo>
                  <a:pt x="7357257" y="0"/>
                </a:moveTo>
                <a:lnTo>
                  <a:pt x="0" y="0"/>
                </a:lnTo>
                <a:lnTo>
                  <a:pt x="0" y="6858001"/>
                </a:lnTo>
                <a:lnTo>
                  <a:pt x="5169521" y="6858001"/>
                </a:lnTo>
                <a:lnTo>
                  <a:pt x="5459879" y="6539727"/>
                </a:lnTo>
                <a:cubicBezTo>
                  <a:pt x="6696598" y="5103389"/>
                  <a:pt x="7444220" y="3233911"/>
                  <a:pt x="7444220" y="1189814"/>
                </a:cubicBezTo>
                <a:cubicBezTo>
                  <a:pt x="7444220" y="906649"/>
                  <a:pt x="7429873" y="626836"/>
                  <a:pt x="7401867" y="35106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5173DC6B-0F5D-4B6B-8B86-09901871C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497154"/>
              </p:ext>
            </p:extLst>
          </p:nvPr>
        </p:nvGraphicFramePr>
        <p:xfrm>
          <a:off x="6096000" y="804231"/>
          <a:ext cx="5163239" cy="531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219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EFE1A-37D8-1242-832C-D44DC3E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/>
              <a:t>Agenda – Practical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06DC-9D73-324B-BC66-70AF59AF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956390"/>
            <a:ext cx="9198432" cy="4536484"/>
          </a:xfrm>
        </p:spPr>
        <p:txBody>
          <a:bodyPr anchor="t">
            <a:normAutofit/>
          </a:bodyPr>
          <a:lstStyle/>
          <a:p>
            <a:r>
              <a:rPr lang="en-US" sz="2000"/>
              <a:t>Chapter 14 – Introducing Practical Applications of C# and .NET</a:t>
            </a:r>
          </a:p>
          <a:p>
            <a:r>
              <a:rPr lang="en-US" sz="2000"/>
              <a:t>Chapter 15 – Building Websites Using ASP.NET Core Razor Pages</a:t>
            </a:r>
          </a:p>
          <a:p>
            <a:r>
              <a:rPr lang="en-US" sz="2000"/>
              <a:t>Chapter 16 – Building Websites Using the Model-View-Controller Pattern</a:t>
            </a:r>
          </a:p>
          <a:p>
            <a:r>
              <a:rPr lang="en-US" sz="2000"/>
              <a:t>Chapter 17 – Building Websites Using a Content Management System</a:t>
            </a:r>
          </a:p>
          <a:p>
            <a:r>
              <a:rPr lang="en-US" sz="2000"/>
              <a:t>Chapter 18 – Building and Consuming Web Services</a:t>
            </a:r>
          </a:p>
          <a:p>
            <a:r>
              <a:rPr lang="en-US" sz="2000"/>
              <a:t>Chapter 19 – Building Intelligent Apps Using Machine Learning</a:t>
            </a:r>
          </a:p>
          <a:p>
            <a:r>
              <a:rPr lang="en-US" sz="2000"/>
              <a:t>Chapter 20 – Building Web User Interfaces Using Blazor</a:t>
            </a:r>
          </a:p>
          <a:p>
            <a:r>
              <a:rPr lang="en-US" sz="2000"/>
              <a:t>Chapter 21 – Building Cross-Platform Mobile Apps</a:t>
            </a:r>
          </a:p>
          <a:p>
            <a:r>
              <a:rPr lang="en-US" sz="2000"/>
              <a:t>Appendix A – Answers to Questions</a:t>
            </a:r>
          </a:p>
          <a:p>
            <a:r>
              <a:rPr lang="en-US" sz="2000"/>
              <a:t>Appendix B – Building Windows Desktop Apps</a:t>
            </a:r>
          </a:p>
        </p:txBody>
      </p:sp>
    </p:spTree>
    <p:extLst>
      <p:ext uri="{BB962C8B-B14F-4D97-AF65-F5344CB8AC3E}">
        <p14:creationId xmlns:p14="http://schemas.microsoft.com/office/powerpoint/2010/main" val="147976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9 and  .NET 5</vt:lpstr>
      <vt:lpstr>What’s this book about?</vt:lpstr>
      <vt:lpstr>Agenda – C# language</vt:lpstr>
      <vt:lpstr>Agenda – .NET class libraries</vt:lpstr>
      <vt:lpstr>Agenda – Practical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9 and  .NET 5</dc:title>
  <dc:creator>Mark Price</dc:creator>
  <cp:lastModifiedBy>Mark Price</cp:lastModifiedBy>
  <cp:revision>1</cp:revision>
  <dcterms:created xsi:type="dcterms:W3CDTF">2020-11-22T17:16:29Z</dcterms:created>
  <dcterms:modified xsi:type="dcterms:W3CDTF">2020-11-22T17:19:25Z</dcterms:modified>
</cp:coreProperties>
</file>