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64" r:id="rId4"/>
  </p:sldMasterIdLst>
  <p:notesMasterIdLst>
    <p:notesMasterId r:id="rId9"/>
  </p:notesMasterIdLst>
  <p:handoutMasterIdLst>
    <p:handoutMasterId r:id="rId10"/>
  </p:handoutMasterIdLst>
  <p:sldIdLst>
    <p:sldId id="256" r:id="rId5"/>
    <p:sldId id="351" r:id="rId6"/>
    <p:sldId id="258" r:id="rId7"/>
    <p:sldId id="350" r:id="rId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2" clrIdx="0"/>
  <p:cmAuthor id="1" name="Microsoft Office User" initials="Office" lastIdx="1" clrIdx="1">
    <p:extLst/>
  </p:cmAuthor>
  <p:cmAuthor id="2" name="MarkT" initials="Office" lastIdx="1" clrIdx="2">
    <p:extLst/>
  </p:cmAuthor>
  <p:cmAuthor id="3" name="MarkT" initials="Office [2]" lastIdx="1" clrIdx="3">
    <p:extLst/>
  </p:cmAuthor>
  <p:cmAuthor id="4" name="MarkT" initials="Office [3]" lastIdx="1" clrIdx="4">
    <p:extLst/>
  </p:cmAuthor>
  <p:cmAuthor id="5" name="MarkT" initials="Office [4]" lastIdx="1" clrIdx="5">
    <p:extLst/>
  </p:cmAuthor>
  <p:cmAuthor id="6" name="MarkT" initials="Office [5]" lastIdx="1" clrIdx="6">
    <p:extLst/>
  </p:cmAuthor>
  <p:cmAuthor id="7" name="MarkT" initials="Office [6]" lastIdx="1" clrIdx="7">
    <p:extLst/>
  </p:cmAuthor>
  <p:cmAuthor id="8" name="MarkT" initials="Office [7]" lastIdx="1" clrIdx="8">
    <p:extLst/>
  </p:cmAuthor>
  <p:cmAuthor id="9" name="MarkT" initials="Office [8]" lastIdx="1" clrIdx="9">
    <p:extLst/>
  </p:cmAuthor>
  <p:cmAuthor id="10" name="MarkT" initials="Office [9]" lastIdx="1" clrIdx="10">
    <p:extLst/>
  </p:cmAuthor>
  <p:cmAuthor id="11" name="MarkT" initials="Office [10]" lastIdx="1" clrIdx="11">
    <p:extLst/>
  </p:cmAuthor>
  <p:cmAuthor id="12" name="MarkT" initials="Office [11]" lastIdx="1" clrIdx="12">
    <p:extLst/>
  </p:cmAuthor>
  <p:cmAuthor id="13" name="MarkT" initials="Office [12]" lastIdx="1" clrIdx="13">
    <p:extLst/>
  </p:cmAuthor>
  <p:cmAuthor id="14" name="MarkT" initials="Office [13]" lastIdx="1" clrIdx="14">
    <p:extLst/>
  </p:cmAuthor>
  <p:cmAuthor id="15" name="MarkT" initials="Office [14]" lastIdx="1" clrIdx="15">
    <p:extLst/>
  </p:cmAuthor>
  <p:cmAuthor id="16" name="MarkT" initials="Office [15]" lastIdx="1" clrIdx="16">
    <p:extLst/>
  </p:cmAuthor>
  <p:cmAuthor id="17" name="MarkT" initials="Office [16]" lastIdx="1" clrIdx="17">
    <p:extLst/>
  </p:cmAuthor>
  <p:cmAuthor id="18" name="MarkT" initials="Office [17]" lastIdx="1" clrIdx="18">
    <p:extLst/>
  </p:cmAuthor>
  <p:cmAuthor id="19" name="MarkT" initials="Office [18]" lastIdx="1" clrIdx="19">
    <p:extLst/>
  </p:cmAuthor>
  <p:cmAuthor id="20" name="MarkT" initials="Office [19]" lastIdx="1" clrIdx="20">
    <p:extLst/>
  </p:cmAuthor>
  <p:cmAuthor id="21" name="MarkT" initials="Office [20]" lastIdx="1" clrIdx="21">
    <p:extLst/>
  </p:cmAuthor>
  <p:cmAuthor id="22" name="MarkT" initials="Office [21]" lastIdx="1" clrIdx="22">
    <p:extLst/>
  </p:cmAuthor>
  <p:cmAuthor id="23" name="MarkT" initials="Office [22]" lastIdx="1" clrIdx="23">
    <p:extLst/>
  </p:cmAuthor>
  <p:cmAuthor id="24" name="MarkT" initials="Office [23]" lastIdx="1" clrIdx="24">
    <p:extLst/>
  </p:cmAuthor>
  <p:cmAuthor id="25" name="MarkT" initials="Office [24]" lastIdx="1" clrIdx="25">
    <p:extLst/>
  </p:cmAuthor>
  <p:cmAuthor id="26" name="MarkT" initials="Office [25]" lastIdx="1" clrIdx="26">
    <p:extLst/>
  </p:cmAuthor>
  <p:cmAuthor id="27" name="MarkT" initials="Office [26]" lastIdx="1" clrIdx="27">
    <p:extLst/>
  </p:cmAuthor>
  <p:cmAuthor id="28" name="MarkT" initials="Office [27]" lastIdx="1" clrIdx="28">
    <p:extLst/>
  </p:cmAuthor>
  <p:cmAuthor id="29" name="MarkT" initials="Office [28]" lastIdx="1" clrIdx="29">
    <p:extLst/>
  </p:cmAuthor>
  <p:cmAuthor id="30" name="MarkT" initials="Office [29]" lastIdx="1" clrIdx="30">
    <p:extLst/>
  </p:cmAuthor>
  <p:cmAuthor id="31" name="MarkT" initials="Office [30]" lastIdx="1" clrIdx="31">
    <p:extLst/>
  </p:cmAuthor>
  <p:cmAuthor id="32" name="MarkT" initials="Office [31]" lastIdx="1" clrIdx="32">
    <p:extLst/>
  </p:cmAuthor>
  <p:cmAuthor id="33" name="MarkT" initials="Office [32]" lastIdx="1" clrIdx="33">
    <p:extLst/>
  </p:cmAuthor>
  <p:cmAuthor id="34" name="MarkT" initials="Office [33]" lastIdx="1" clrIdx="34">
    <p:extLst/>
  </p:cmAuthor>
  <p:cmAuthor id="35" name="MarkT" initials="Office [34]" lastIdx="1" clrIdx="35">
    <p:extLst/>
  </p:cmAuthor>
  <p:cmAuthor id="36" name="MarkT" initials="Office [35]" lastIdx="1" clrIdx="36">
    <p:extLst/>
  </p:cmAuthor>
  <p:cmAuthor id="37" name="MarkT" initials="Office [36]" lastIdx="2" clrIdx="37">
    <p:extLst/>
  </p:cmAuthor>
  <p:cmAuthor id="38" name="MarkT" initials="Office [37]" lastIdx="1" clrIdx="38">
    <p:extLst/>
  </p:cmAuthor>
  <p:cmAuthor id="39" name="Mark T" initials="MT" lastIdx="2" clrIdx="39"/>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D015"/>
    <a:srgbClr val="FAD43C"/>
    <a:srgbClr val="7AD6C9"/>
    <a:srgbClr val="0C1D37"/>
    <a:srgbClr val="F9C30F"/>
    <a:srgbClr val="FFB900"/>
    <a:srgbClr val="00A4EF"/>
    <a:srgbClr val="7FBA00"/>
    <a:srgbClr val="F8F8F8"/>
    <a:srgbClr val="A241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83370" autoAdjust="0"/>
  </p:normalViewPr>
  <p:slideViewPr>
    <p:cSldViewPr snapToGrid="0" snapToObjects="1">
      <p:cViewPr varScale="1">
        <p:scale>
          <a:sx n="91" d="100"/>
          <a:sy n="91" d="100"/>
        </p:scale>
        <p:origin x="732" y="52"/>
      </p:cViewPr>
      <p:guideLst>
        <p:guide orient="horz" pos="1620"/>
        <p:guide pos="2880"/>
      </p:guideLst>
    </p:cSldViewPr>
  </p:slid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09" d="100"/>
          <a:sy n="109" d="100"/>
        </p:scale>
        <p:origin x="335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XAM101 – Intro to Mobile Development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t>Xamarin University</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Copyright © 2014 Xamarin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86C5FA-3D93-164B-9593-E760200B6024}" type="slidenum">
              <a:rPr lang="en-US" smtClean="0"/>
              <a:t>‹#›</a:t>
            </a:fld>
            <a:endParaRPr lang="en-US"/>
          </a:p>
        </p:txBody>
      </p:sp>
    </p:spTree>
    <p:extLst>
      <p:ext uri="{BB962C8B-B14F-4D97-AF65-F5344CB8AC3E}">
        <p14:creationId xmlns:p14="http://schemas.microsoft.com/office/powerpoint/2010/main" val="313858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256112"/>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381000" y="3895838"/>
            <a:ext cx="6096000" cy="506077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Slide Number Placeholder 1"/>
          <p:cNvSpPr>
            <a:spLocks noGrp="1"/>
          </p:cNvSpPr>
          <p:nvPr>
            <p:ph type="sldNum" sz="quarter" idx="5"/>
          </p:nvPr>
        </p:nvSpPr>
        <p:spPr>
          <a:xfrm>
            <a:off x="6577239" y="68417"/>
            <a:ext cx="189154" cy="184666"/>
          </a:xfrm>
          <a:prstGeom prst="rect">
            <a:avLst/>
          </a:prstGeom>
        </p:spPr>
        <p:txBody>
          <a:bodyPr vert="horz" wrap="none" lIns="0" tIns="0" rIns="0" bIns="0" rtlCol="0" anchor="ctr" anchorCtr="0">
            <a:spAutoFit/>
          </a:bodyPr>
          <a:lstStyle>
            <a:lvl1pPr algn="r">
              <a:defRPr sz="1200" baseline="0">
                <a:latin typeface="Segoe UI Light" panose="020B0502040204020203" pitchFamily="34" charset="0"/>
              </a:defRPr>
            </a:lvl1pPr>
          </a:lstStyle>
          <a:p>
            <a:fld id="{A59B0A4E-FB7C-417E-8220-BD77FD55C7D4}" type="slidenum">
              <a:rPr lang="en-US" smtClean="0"/>
              <a:pPr/>
              <a:t>‹#›</a:t>
            </a:fld>
            <a:endParaRPr lang="en-US" dirty="0"/>
          </a:p>
        </p:txBody>
      </p:sp>
    </p:spTree>
    <p:extLst>
      <p:ext uri="{BB962C8B-B14F-4D97-AF65-F5344CB8AC3E}">
        <p14:creationId xmlns:p14="http://schemas.microsoft.com/office/powerpoint/2010/main" val="426370792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1E7F325-6161-0244-860E-F585918BC13A}" type="slidenum">
              <a:rPr lang="en-US" smtClean="0"/>
              <a:pPr/>
              <a:t>1</a:t>
            </a:fld>
            <a:endParaRPr lang="en-US"/>
          </a:p>
        </p:txBody>
      </p:sp>
      <p:sp>
        <p:nvSpPr>
          <p:cNvPr id="8" name="Notes Placeholder 7"/>
          <p:cNvSpPr>
            <a:spLocks noGrp="1"/>
          </p:cNvSpPr>
          <p:nvPr>
            <p:ph type="body" idx="1"/>
          </p:nvPr>
        </p:nvSpPr>
        <p:spPr/>
        <p:txBody>
          <a:bodyPr/>
          <a:lstStyle/>
          <a:p>
            <a:r>
              <a:rPr lang="en-US" dirty="0">
                <a:cs typeface="Segoe UI Light" panose="020B0502040204020203" pitchFamily="34" charset="0"/>
              </a:rPr>
              <a:t>Note: slide notes marked with </a:t>
            </a:r>
            <a:r>
              <a:rPr lang="en-US" b="1" u="sng" dirty="0">
                <a:cs typeface="Segoe UI Light" panose="020B0502040204020203" pitchFamily="34" charset="0"/>
              </a:rPr>
              <a:t>[Instructor Notes]</a:t>
            </a:r>
            <a:r>
              <a:rPr lang="en-US" dirty="0">
                <a:cs typeface="Segoe UI Light" panose="020B0502040204020203" pitchFamily="34" charset="0"/>
              </a:rPr>
              <a:t> are intended as additional learning notes for instructors. These are to help you understand the slide in more depth and potentially provide additional background information.</a:t>
            </a:r>
          </a:p>
          <a:p>
            <a:endParaRPr lang="en-US" b="1" u="sng" dirty="0">
              <a:cs typeface="Segoe UI Light" panose="020B0502040204020203" pitchFamily="34" charset="0"/>
            </a:endParaRPr>
          </a:p>
          <a:p>
            <a:r>
              <a:rPr lang="en-US" b="1" u="sng" dirty="0">
                <a:cs typeface="Segoe UI Light" panose="020B0502040204020203" pitchFamily="34" charset="0"/>
              </a:rPr>
              <a:t>[Instructor Notes]</a:t>
            </a:r>
          </a:p>
          <a:p>
            <a:r>
              <a:rPr lang="en-US" dirty="0">
                <a:cs typeface="Segoe UI Light" panose="020B0502040204020203" pitchFamily="34" charset="0"/>
              </a:rPr>
              <a:t>Add your name and email to this slide so it is visible to students (Optional).</a:t>
            </a:r>
          </a:p>
          <a:p>
            <a:r>
              <a:rPr lang="en-US" dirty="0">
                <a:cs typeface="Segoe UI Light" panose="020B0502040204020203" pitchFamily="34" charset="0"/>
              </a:rPr>
              <a:t>Make sure to read the Lecture Preparation Steps</a:t>
            </a:r>
          </a:p>
          <a:p>
            <a:r>
              <a:rPr lang="en-US" dirty="0">
                <a:cs typeface="Segoe UI Light" panose="020B0502040204020203" pitchFamily="34" charset="0"/>
              </a:rPr>
              <a:t>Remember the timing is intended to be 1min/slide.</a:t>
            </a:r>
          </a:p>
          <a:p>
            <a:pPr lvl="0"/>
            <a:r>
              <a:rPr lang="en-US" dirty="0">
                <a:cs typeface="Segoe UI Light" panose="020B0502040204020203" pitchFamily="34" charset="0"/>
              </a:rPr>
              <a:t>Welcome everyone to </a:t>
            </a:r>
            <a:r>
              <a:rPr lang="en-US" dirty="0" err="1">
                <a:cs typeface="Segoe UI Light" panose="020B0502040204020203" pitchFamily="34" charset="0"/>
              </a:rPr>
              <a:t>Xamarin</a:t>
            </a:r>
            <a:r>
              <a:rPr lang="en-US" dirty="0">
                <a:cs typeface="Segoe UI Light" panose="020B0502040204020203" pitchFamily="34" charset="0"/>
              </a:rPr>
              <a:t> University. </a:t>
            </a:r>
          </a:p>
          <a:p>
            <a:pPr lvl="0"/>
            <a:r>
              <a:rPr lang="en-US" dirty="0">
                <a:cs typeface="Segoe UI Light" panose="020B0502040204020203" pitchFamily="34" charset="0"/>
              </a:rPr>
              <a:t>Introduce yourself.</a:t>
            </a:r>
          </a:p>
          <a:p>
            <a:pPr lvl="0"/>
            <a:r>
              <a:rPr lang="en-US" dirty="0">
                <a:cs typeface="Segoe UI Light" panose="020B0502040204020203" pitchFamily="34" charset="0"/>
              </a:rPr>
              <a:t>Say the course name and duration (3 hours).</a:t>
            </a:r>
          </a:p>
          <a:p>
            <a:pPr lvl="0"/>
            <a:r>
              <a:rPr lang="en-US" dirty="0">
                <a:cs typeface="Segoe UI Light" panose="020B0502040204020203" pitchFamily="34" charset="0"/>
              </a:rPr>
              <a:t>Take attendance and have students introduce themselves. </a:t>
            </a:r>
          </a:p>
          <a:p>
            <a:pPr lvl="0"/>
            <a:r>
              <a:rPr lang="en-US" dirty="0">
                <a:cs typeface="Segoe UI Light" panose="020B0502040204020203" pitchFamily="34" charset="0"/>
              </a:rPr>
              <a:t>Confirm that the students have downloaded the materials, show them StartHere.html.</a:t>
            </a:r>
          </a:p>
          <a:p>
            <a:pPr lvl="0"/>
            <a:r>
              <a:rPr lang="en-US" dirty="0">
                <a:cs typeface="Segoe UI Light" panose="020B0502040204020203" pitchFamily="34" charset="0"/>
              </a:rPr>
              <a:t>Encourage interactivity and verbal questions but ask students to mute their microphone when they aren’t talking to the group.</a:t>
            </a:r>
          </a:p>
        </p:txBody>
      </p:sp>
      <p:sp>
        <p:nvSpPr>
          <p:cNvPr id="5" name="Slide Image Placeholder 4"/>
          <p:cNvSpPr>
            <a:spLocks noGrp="1" noRot="1" noChangeAspect="1"/>
          </p:cNvSpPr>
          <p:nvPr>
            <p:ph type="sldImg"/>
          </p:nvPr>
        </p:nvSpPr>
        <p:spPr>
          <a:xfrm>
            <a:off x="381000" y="255588"/>
            <a:ext cx="6096000" cy="3429000"/>
          </a:xfrm>
        </p:spPr>
      </p:sp>
    </p:spTree>
    <p:extLst>
      <p:ext uri="{BB962C8B-B14F-4D97-AF65-F5344CB8AC3E}">
        <p14:creationId xmlns:p14="http://schemas.microsoft.com/office/powerpoint/2010/main" val="410505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cs typeface="Segoe UI Light" panose="020B0502040204020203" pitchFamily="34" charset="0"/>
              </a:rPr>
              <a:t>Our goal today is to create a complete Android application:</a:t>
            </a:r>
          </a:p>
          <a:p>
            <a:r>
              <a:rPr lang="en-US" u="sng" dirty="0">
                <a:cs typeface="Segoe UI Light" panose="020B0502040204020203" pitchFamily="34" charset="0"/>
              </a:rPr>
              <a:t>Objective 1:</a:t>
            </a:r>
            <a:r>
              <a:rPr lang="en-US" dirty="0">
                <a:cs typeface="Segoe UI Light" panose="020B0502040204020203" pitchFamily="34" charset="0"/>
              </a:rPr>
              <a:t> Overview of </a:t>
            </a:r>
            <a:r>
              <a:rPr lang="en-US" dirty="0" err="1">
                <a:cs typeface="Segoe UI Light" panose="020B0502040204020203" pitchFamily="34" charset="0"/>
              </a:rPr>
              <a:t>Xamarin.Android</a:t>
            </a:r>
            <a:r>
              <a:rPr lang="en-US" dirty="0">
                <a:cs typeface="Segoe UI Light" panose="020B0502040204020203" pitchFamily="34" charset="0"/>
              </a:rPr>
              <a:t> and how to create a project using the development environment of your choice.</a:t>
            </a:r>
          </a:p>
          <a:p>
            <a:r>
              <a:rPr lang="en-US" u="sng" dirty="0">
                <a:cs typeface="Segoe UI Light" panose="020B0502040204020203" pitchFamily="34" charset="0"/>
              </a:rPr>
              <a:t>Objective 2:</a:t>
            </a:r>
            <a:r>
              <a:rPr lang="en-US" dirty="0">
                <a:cs typeface="Segoe UI Light" panose="020B0502040204020203" pitchFamily="34" charset="0"/>
              </a:rPr>
              <a:t> Architecture of an Android app.</a:t>
            </a:r>
          </a:p>
          <a:p>
            <a:r>
              <a:rPr lang="en-US" u="sng" dirty="0">
                <a:cs typeface="Segoe UI Light" panose="020B0502040204020203" pitchFamily="34" charset="0"/>
              </a:rPr>
              <a:t>Objective 3:</a:t>
            </a:r>
            <a:r>
              <a:rPr lang="en-US" dirty="0">
                <a:cs typeface="Segoe UI Light" panose="020B0502040204020203" pitchFamily="34" charset="0"/>
              </a:rPr>
              <a:t> Build a UI, partly by hand and partly with the </a:t>
            </a:r>
            <a:r>
              <a:rPr lang="en-US" dirty="0" err="1">
                <a:cs typeface="Segoe UI Light" panose="020B0502040204020203" pitchFamily="34" charset="0"/>
              </a:rPr>
              <a:t>Xamarin</a:t>
            </a:r>
            <a:r>
              <a:rPr lang="en-US" dirty="0">
                <a:cs typeface="Segoe UI Light" panose="020B0502040204020203" pitchFamily="34" charset="0"/>
              </a:rPr>
              <a:t> Android Designer.</a:t>
            </a:r>
          </a:p>
          <a:p>
            <a:r>
              <a:rPr lang="en-US" u="sng" dirty="0">
                <a:cs typeface="Segoe UI Light" panose="020B0502040204020203" pitchFamily="34" charset="0"/>
              </a:rPr>
              <a:t>Objective 4:</a:t>
            </a:r>
            <a:r>
              <a:rPr lang="en-US" dirty="0">
                <a:cs typeface="Segoe UI Light" panose="020B0502040204020203" pitchFamily="34" charset="0"/>
              </a:rPr>
              <a:t> Write code to respond to user actions.</a:t>
            </a:r>
          </a:p>
          <a:p>
            <a:r>
              <a:rPr lang="en-US" u="sng" dirty="0">
                <a:cs typeface="Segoe UI Light" panose="020B0502040204020203" pitchFamily="34" charset="0"/>
              </a:rPr>
              <a:t>Objective 5:</a:t>
            </a:r>
            <a:r>
              <a:rPr lang="en-US" dirty="0">
                <a:cs typeface="Segoe UI Light" panose="020B0502040204020203" pitchFamily="34" charset="0"/>
              </a:rPr>
              <a:t> Install the latest Android APIs and build tools on your development machines so you can target the most-recent version of Android.</a:t>
            </a:r>
          </a:p>
          <a:p>
            <a:endParaRPr lang="en-US" dirty="0">
              <a:cs typeface="Segoe UI Light" panose="020B0502040204020203" pitchFamily="34" charset="0"/>
            </a:endParaRPr>
          </a:p>
          <a:p>
            <a:pPr lvl="0"/>
            <a:r>
              <a:rPr lang="en-US" dirty="0">
                <a:cs typeface="Segoe UI Light" panose="020B0502040204020203" pitchFamily="34" charset="0"/>
              </a:rPr>
              <a:t>By the end of the class, you will have seen all the basic pieces of a </a:t>
            </a:r>
            <a:r>
              <a:rPr lang="en-US" dirty="0" err="1">
                <a:cs typeface="Segoe UI Light" panose="020B0502040204020203" pitchFamily="34" charset="0"/>
              </a:rPr>
              <a:t>Xamarin.Android</a:t>
            </a:r>
            <a:r>
              <a:rPr lang="en-US" dirty="0">
                <a:cs typeface="Segoe UI Light" panose="020B0502040204020203" pitchFamily="34" charset="0"/>
              </a:rPr>
              <a:t> Application. You will have gone through the entire development cycle from design to deployment and execution.</a:t>
            </a:r>
          </a:p>
          <a:p>
            <a:pPr lvl="0"/>
            <a:endParaRPr lang="en-US" dirty="0">
              <a:cs typeface="Segoe UI Light" panose="020B0502040204020203" pitchFamily="34" charset="0"/>
            </a:endParaRPr>
          </a:p>
          <a:p>
            <a:pPr lvl="0"/>
            <a:r>
              <a:rPr lang="en-US" b="1" u="sng" dirty="0">
                <a:cs typeface="Segoe UI Light" panose="020B0502040204020203" pitchFamily="34" charset="0"/>
              </a:rPr>
              <a:t>[Instructor Notes:]</a:t>
            </a:r>
          </a:p>
          <a:p>
            <a:r>
              <a:rPr lang="en-US" dirty="0">
                <a:cs typeface="Segoe UI Light" panose="020B0502040204020203" pitchFamily="34" charset="0"/>
              </a:rPr>
              <a:t>Begin Timer</a:t>
            </a:r>
          </a:p>
          <a:p>
            <a:r>
              <a:rPr lang="en-US" dirty="0">
                <a:cs typeface="Segoe UI Light" panose="020B0502040204020203" pitchFamily="34" charset="0"/>
              </a:rPr>
              <a:t>Timing estimates</a:t>
            </a:r>
            <a:br>
              <a:rPr lang="en-US" dirty="0">
                <a:cs typeface="Segoe UI Light" panose="020B0502040204020203" pitchFamily="34" charset="0"/>
              </a:rPr>
            </a:br>
            <a:r>
              <a:rPr lang="en-US" dirty="0">
                <a:cs typeface="Segoe UI Light" panose="020B0502040204020203" pitchFamily="34" charset="0"/>
              </a:rPr>
              <a:t>Objective 1: Create a </a:t>
            </a:r>
            <a:r>
              <a:rPr lang="en-US" dirty="0" err="1">
                <a:cs typeface="Segoe UI Light" panose="020B0502040204020203" pitchFamily="34" charset="0"/>
              </a:rPr>
              <a:t>Xamarin.Android</a:t>
            </a:r>
            <a:r>
              <a:rPr lang="en-US" dirty="0">
                <a:cs typeface="Segoe UI Light" panose="020B0502040204020203" pitchFamily="34" charset="0"/>
              </a:rPr>
              <a:t> project	 	~30min.</a:t>
            </a:r>
            <a:br>
              <a:rPr lang="en-US" dirty="0">
                <a:cs typeface="Segoe UI Light" panose="020B0502040204020203" pitchFamily="34" charset="0"/>
              </a:rPr>
            </a:br>
            <a:r>
              <a:rPr lang="en-US" dirty="0">
                <a:cs typeface="Segoe UI Light" panose="020B0502040204020203" pitchFamily="34" charset="0"/>
              </a:rPr>
              <a:t>Objective 2: Decompose an app into Activities		~15min.</a:t>
            </a:r>
            <a:br>
              <a:rPr lang="en-US" dirty="0">
                <a:cs typeface="Segoe UI Light" panose="020B0502040204020203" pitchFamily="34" charset="0"/>
              </a:rPr>
            </a:br>
            <a:r>
              <a:rPr lang="en-US" dirty="0">
                <a:cs typeface="Segoe UI Light" panose="020B0502040204020203" pitchFamily="34" charset="0"/>
              </a:rPr>
              <a:t>Objective 3: Build an Activity's UI				~40min</a:t>
            </a:r>
            <a:br>
              <a:rPr lang="en-US" dirty="0">
                <a:cs typeface="Segoe UI Light" panose="020B0502040204020203" pitchFamily="34" charset="0"/>
              </a:rPr>
            </a:br>
            <a:r>
              <a:rPr lang="en-US" dirty="0">
                <a:cs typeface="Segoe UI Light" panose="020B0502040204020203" pitchFamily="34" charset="0"/>
              </a:rPr>
              <a:t>Objective 4: Write an Activity's behavior			~35min</a:t>
            </a:r>
            <a:br>
              <a:rPr lang="en-US" dirty="0">
                <a:cs typeface="Segoe UI Light" panose="020B0502040204020203" pitchFamily="34" charset="0"/>
              </a:rPr>
            </a:br>
            <a:r>
              <a:rPr lang="en-US" dirty="0">
                <a:cs typeface="Segoe UI Light" panose="020B0502040204020203" pitchFamily="34" charset="0"/>
              </a:rPr>
              <a:t>Objective 5: Update your Android SDK			~30min</a:t>
            </a:r>
          </a:p>
        </p:txBody>
      </p:sp>
      <p:sp>
        <p:nvSpPr>
          <p:cNvPr id="4" name="Slide Number Placeholder 3"/>
          <p:cNvSpPr>
            <a:spLocks noGrp="1"/>
          </p:cNvSpPr>
          <p:nvPr>
            <p:ph type="sldNum" sz="quarter" idx="10"/>
          </p:nvPr>
        </p:nvSpPr>
        <p:spPr/>
        <p:txBody>
          <a:bodyPr/>
          <a:lstStyle/>
          <a:p>
            <a:fld id="{81E7F325-6161-0244-860E-F585918BC13A}" type="slidenum">
              <a:rPr lang="en-US" smtClean="0"/>
              <a:pPr/>
              <a:t>3</a:t>
            </a:fld>
            <a:endParaRPr lang="en-US"/>
          </a:p>
        </p:txBody>
      </p:sp>
      <p:sp>
        <p:nvSpPr>
          <p:cNvPr id="10" name="Slide Image Placeholder 9"/>
          <p:cNvSpPr>
            <a:spLocks noGrp="1" noRot="1" noChangeAspect="1"/>
          </p:cNvSpPr>
          <p:nvPr>
            <p:ph type="sldImg"/>
          </p:nvPr>
        </p:nvSpPr>
        <p:spPr>
          <a:xfrm>
            <a:off x="381000" y="255588"/>
            <a:ext cx="6096000" cy="3429000"/>
          </a:xfrm>
        </p:spPr>
      </p:sp>
    </p:spTree>
    <p:extLst>
      <p:ext uri="{BB962C8B-B14F-4D97-AF65-F5344CB8AC3E}">
        <p14:creationId xmlns:p14="http://schemas.microsoft.com/office/powerpoint/2010/main" val="156908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Stop Timer</a:t>
            </a:r>
          </a:p>
          <a:p>
            <a:pPr lvl="0"/>
            <a:endParaRPr lang="en-US"/>
          </a:p>
          <a:p>
            <a:pPr lvl="0"/>
            <a:r>
              <a:rPr lang="en-US"/>
              <a:t>Thank everyone</a:t>
            </a:r>
          </a:p>
          <a:p>
            <a:pPr lvl="0"/>
            <a:r>
              <a:rPr lang="en-US"/>
              <a:t>Encourage them to do the survey in their profile</a:t>
            </a:r>
          </a:p>
          <a:p>
            <a:pPr lvl="0"/>
            <a:r>
              <a:rPr lang="en-US"/>
              <a:t>Stay on the line for further Q+A</a:t>
            </a:r>
            <a:endParaRPr lang="en-US" dirty="0"/>
          </a:p>
        </p:txBody>
      </p:sp>
      <p:sp>
        <p:nvSpPr>
          <p:cNvPr id="4" name="Slide Number Placeholder 3"/>
          <p:cNvSpPr>
            <a:spLocks noGrp="1"/>
          </p:cNvSpPr>
          <p:nvPr>
            <p:ph type="sldNum" sz="quarter" idx="10"/>
          </p:nvPr>
        </p:nvSpPr>
        <p:spPr/>
        <p:txBody>
          <a:bodyPr/>
          <a:lstStyle/>
          <a:p>
            <a:fld id="{81E7F325-6161-0244-860E-F585918BC13A}" type="slidenum">
              <a:rPr lang="en-US" smtClean="0"/>
              <a:pPr/>
              <a:t>4</a:t>
            </a:fld>
            <a:endParaRPr lang="en-US"/>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474374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Rounded Rectangle 2"/>
          <p:cNvSpPr/>
          <p:nvPr userDrawn="1"/>
        </p:nvSpPr>
        <p:spPr>
          <a:xfrm>
            <a:off x="7529476" y="231402"/>
            <a:ext cx="1285702" cy="508597"/>
          </a:xfrm>
          <a:prstGeom prst="roundRect">
            <a:avLst>
              <a:gd name="adj" fmla="val 21513"/>
            </a:avLst>
          </a:prstGeom>
          <a:solidFill>
            <a:schemeClr val="accent1"/>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latin typeface="+mn-lt"/>
            </a:endParaRPr>
          </a:p>
        </p:txBody>
      </p:sp>
      <p:sp>
        <p:nvSpPr>
          <p:cNvPr id="11" name="Picture Placeholder 10"/>
          <p:cNvSpPr>
            <a:spLocks noGrp="1"/>
          </p:cNvSpPr>
          <p:nvPr>
            <p:ph type="pic" sz="quarter" idx="11" hasCustomPrompt="1"/>
          </p:nvPr>
        </p:nvSpPr>
        <p:spPr bwMode="auto">
          <a:xfrm>
            <a:off x="0" y="0"/>
            <a:ext cx="5262555" cy="5140697"/>
          </a:xfrm>
          <a:custGeom>
            <a:avLst/>
            <a:gdLst>
              <a:gd name="connsiteX0" fmla="*/ 0 w 4510088"/>
              <a:gd name="connsiteY0" fmla="*/ 3503613 h 3503613"/>
              <a:gd name="connsiteX1" fmla="*/ 875903 w 4510088"/>
              <a:gd name="connsiteY1" fmla="*/ 0 h 3503613"/>
              <a:gd name="connsiteX2" fmla="*/ 4510088 w 4510088"/>
              <a:gd name="connsiteY2" fmla="*/ 0 h 3503613"/>
              <a:gd name="connsiteX3" fmla="*/ 3634185 w 4510088"/>
              <a:gd name="connsiteY3" fmla="*/ 3503613 h 3503613"/>
              <a:gd name="connsiteX4" fmla="*/ 0 w 4510088"/>
              <a:gd name="connsiteY4" fmla="*/ 3503613 h 3503613"/>
              <a:gd name="connsiteX0" fmla="*/ 0 w 4510088"/>
              <a:gd name="connsiteY0" fmla="*/ 3511405 h 3511405"/>
              <a:gd name="connsiteX1" fmla="*/ 18866 w 4510088"/>
              <a:gd name="connsiteY1" fmla="*/ 0 h 3511405"/>
              <a:gd name="connsiteX2" fmla="*/ 4510088 w 4510088"/>
              <a:gd name="connsiteY2" fmla="*/ 7792 h 3511405"/>
              <a:gd name="connsiteX3" fmla="*/ 3634185 w 4510088"/>
              <a:gd name="connsiteY3" fmla="*/ 3511405 h 3511405"/>
              <a:gd name="connsiteX4" fmla="*/ 0 w 4510088"/>
              <a:gd name="connsiteY4" fmla="*/ 3511405 h 3511405"/>
              <a:gd name="connsiteX0" fmla="*/ 0 w 4510088"/>
              <a:gd name="connsiteY0" fmla="*/ 3503614 h 3503614"/>
              <a:gd name="connsiteX1" fmla="*/ 18866 w 4510088"/>
              <a:gd name="connsiteY1" fmla="*/ 0 h 3503614"/>
              <a:gd name="connsiteX2" fmla="*/ 4510088 w 4510088"/>
              <a:gd name="connsiteY2" fmla="*/ 1 h 3503614"/>
              <a:gd name="connsiteX3" fmla="*/ 3634185 w 4510088"/>
              <a:gd name="connsiteY3" fmla="*/ 3503614 h 3503614"/>
              <a:gd name="connsiteX4" fmla="*/ 0 w 4510088"/>
              <a:gd name="connsiteY4" fmla="*/ 3503614 h 3503614"/>
              <a:gd name="connsiteX0" fmla="*/ 4508 w 4514596"/>
              <a:gd name="connsiteY0" fmla="*/ 3503614 h 3503614"/>
              <a:gd name="connsiteX1" fmla="*/ 0 w 4514596"/>
              <a:gd name="connsiteY1" fmla="*/ 0 h 3503614"/>
              <a:gd name="connsiteX2" fmla="*/ 4514596 w 4514596"/>
              <a:gd name="connsiteY2" fmla="*/ 1 h 3503614"/>
              <a:gd name="connsiteX3" fmla="*/ 3638693 w 4514596"/>
              <a:gd name="connsiteY3" fmla="*/ 3503614 h 3503614"/>
              <a:gd name="connsiteX4" fmla="*/ 4508 w 4514596"/>
              <a:gd name="connsiteY4" fmla="*/ 3503614 h 3503614"/>
              <a:gd name="connsiteX0" fmla="*/ 4508 w 5262555"/>
              <a:gd name="connsiteY0" fmla="*/ 3511404 h 3511404"/>
              <a:gd name="connsiteX1" fmla="*/ 0 w 5262555"/>
              <a:gd name="connsiteY1" fmla="*/ 7790 h 3511404"/>
              <a:gd name="connsiteX2" fmla="*/ 5262555 w 5262555"/>
              <a:gd name="connsiteY2" fmla="*/ 0 h 3511404"/>
              <a:gd name="connsiteX3" fmla="*/ 3638693 w 5262555"/>
              <a:gd name="connsiteY3" fmla="*/ 3511404 h 3511404"/>
              <a:gd name="connsiteX4" fmla="*/ 4508 w 5262555"/>
              <a:gd name="connsiteY4" fmla="*/ 3511404 h 3511404"/>
              <a:gd name="connsiteX0" fmla="*/ 4508 w 5262555"/>
              <a:gd name="connsiteY0" fmla="*/ 3503614 h 3503614"/>
              <a:gd name="connsiteX1" fmla="*/ 0 w 5262555"/>
              <a:gd name="connsiteY1" fmla="*/ 0 h 3503614"/>
              <a:gd name="connsiteX2" fmla="*/ 5262555 w 5262555"/>
              <a:gd name="connsiteY2" fmla="*/ 2 h 3503614"/>
              <a:gd name="connsiteX3" fmla="*/ 3638693 w 5262555"/>
              <a:gd name="connsiteY3" fmla="*/ 3503614 h 3503614"/>
              <a:gd name="connsiteX4" fmla="*/ 4508 w 5262555"/>
              <a:gd name="connsiteY4" fmla="*/ 3503614 h 3503614"/>
              <a:gd name="connsiteX0" fmla="*/ 4508 w 5262555"/>
              <a:gd name="connsiteY0" fmla="*/ 3503614 h 3503614"/>
              <a:gd name="connsiteX1" fmla="*/ 0 w 5262555"/>
              <a:gd name="connsiteY1" fmla="*/ 0 h 3503614"/>
              <a:gd name="connsiteX2" fmla="*/ 5262555 w 5262555"/>
              <a:gd name="connsiteY2" fmla="*/ 2 h 3503614"/>
              <a:gd name="connsiteX3" fmla="*/ 4067212 w 5262555"/>
              <a:gd name="connsiteY3" fmla="*/ 3503614 h 3503614"/>
              <a:gd name="connsiteX4" fmla="*/ 4508 w 5262555"/>
              <a:gd name="connsiteY4" fmla="*/ 3503614 h 350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2555" h="3503614">
                <a:moveTo>
                  <a:pt x="4508" y="3503614"/>
                </a:moveTo>
                <a:cubicBezTo>
                  <a:pt x="3005" y="2335743"/>
                  <a:pt x="1503" y="1167871"/>
                  <a:pt x="0" y="0"/>
                </a:cubicBezTo>
                <a:lnTo>
                  <a:pt x="5262555" y="2"/>
                </a:lnTo>
                <a:lnTo>
                  <a:pt x="4067212" y="3503614"/>
                </a:lnTo>
                <a:lnTo>
                  <a:pt x="4508" y="3503614"/>
                </a:lnTo>
                <a:close/>
              </a:path>
            </a:pathLst>
          </a:cu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marL="0" indent="0" algn="ctr">
              <a:buNone/>
              <a:defRPr baseline="0">
                <a:solidFill>
                  <a:srgbClr val="FFFFFF"/>
                </a:solidFill>
                <a:latin typeface="+mn-lt"/>
                <a:cs typeface="Segoe UI Light"/>
              </a:defRPr>
            </a:lvl1pPr>
          </a:lstStyle>
          <a:p>
            <a:r>
              <a:rPr lang="en-US" dirty="0"/>
              <a:t>Picture Goes here</a:t>
            </a:r>
          </a:p>
        </p:txBody>
      </p:sp>
      <p:sp>
        <p:nvSpPr>
          <p:cNvPr id="12" name="Title 11"/>
          <p:cNvSpPr>
            <a:spLocks noGrp="1"/>
          </p:cNvSpPr>
          <p:nvPr>
            <p:ph type="title"/>
          </p:nvPr>
        </p:nvSpPr>
        <p:spPr>
          <a:xfrm>
            <a:off x="5029200" y="1214291"/>
            <a:ext cx="4066958" cy="1318461"/>
          </a:xfrm>
        </p:spPr>
        <p:txBody>
          <a:bodyPr/>
          <a:lstStyle>
            <a:lvl1pPr algn="ctr">
              <a:defRPr sz="2800">
                <a:solidFill>
                  <a:srgbClr val="FFFFFF"/>
                </a:solidFill>
                <a:latin typeface="+mj-lt"/>
                <a:cs typeface="Segoe UI Light"/>
              </a:defRPr>
            </a:lvl1pPr>
          </a:lstStyle>
          <a:p>
            <a:r>
              <a:rPr lang="en-US"/>
              <a:t>Click to edit Master title style</a:t>
            </a:r>
            <a:endParaRPr lang="en-US" dirty="0"/>
          </a:p>
        </p:txBody>
      </p:sp>
      <p:sp>
        <p:nvSpPr>
          <p:cNvPr id="18" name="TextBox 17"/>
          <p:cNvSpPr txBox="1"/>
          <p:nvPr userDrawn="1"/>
        </p:nvSpPr>
        <p:spPr>
          <a:xfrm>
            <a:off x="5351530" y="3258931"/>
            <a:ext cx="3422297" cy="646331"/>
          </a:xfrm>
          <a:prstGeom prst="rect">
            <a:avLst/>
          </a:prstGeom>
          <a:noFill/>
        </p:spPr>
        <p:txBody>
          <a:bodyPr wrap="square" rtlCol="0">
            <a:spAutoFit/>
          </a:bodyPr>
          <a:lstStyle/>
          <a:p>
            <a:pPr marL="0" indent="0" algn="ctr">
              <a:buFont typeface="Lucida Grande"/>
              <a:buNone/>
            </a:pPr>
            <a:r>
              <a:rPr lang="en-US" dirty="0">
                <a:solidFill>
                  <a:srgbClr val="FFFFFF"/>
                </a:solidFill>
                <a:latin typeface="+mn-lt"/>
                <a:cs typeface="Segoe UI Light"/>
              </a:rPr>
              <a:t>Download</a:t>
            </a:r>
            <a:r>
              <a:rPr lang="en-US" baseline="0" dirty="0">
                <a:solidFill>
                  <a:srgbClr val="FFFFFF"/>
                </a:solidFill>
                <a:latin typeface="+mn-lt"/>
                <a:cs typeface="Segoe UI Light"/>
              </a:rPr>
              <a:t> class materials from </a:t>
            </a:r>
            <a:r>
              <a:rPr lang="en-US" b="0" u="sng" baseline="0" dirty="0">
                <a:solidFill>
                  <a:srgbClr val="FFFFFF"/>
                </a:solidFill>
                <a:latin typeface="+mn-lt"/>
                <a:cs typeface="Segoe UI Light"/>
              </a:rPr>
              <a:t>university.xamarin.com</a:t>
            </a:r>
          </a:p>
        </p:txBody>
      </p:sp>
      <p:sp>
        <p:nvSpPr>
          <p:cNvPr id="22" name="Text Placeholder 21"/>
          <p:cNvSpPr>
            <a:spLocks noGrp="1"/>
          </p:cNvSpPr>
          <p:nvPr>
            <p:ph type="body" sz="quarter" idx="10" hasCustomPrompt="1"/>
          </p:nvPr>
        </p:nvSpPr>
        <p:spPr>
          <a:xfrm>
            <a:off x="7531506" y="282148"/>
            <a:ext cx="1285702" cy="395288"/>
          </a:xfrm>
        </p:spPr>
        <p:txBody>
          <a:bodyPr/>
          <a:lstStyle>
            <a:lvl1pPr marL="0" indent="0" algn="ctr">
              <a:buNone/>
              <a:defRPr sz="2000" b="0" baseline="0">
                <a:solidFill>
                  <a:srgbClr val="FFFFFF"/>
                </a:solidFill>
                <a:effectLst/>
                <a:latin typeface="Segoe UI Light"/>
                <a:cs typeface="Segoe UI Light"/>
              </a:defRPr>
            </a:lvl1pPr>
          </a:lstStyle>
          <a:p>
            <a:pPr lvl="0"/>
            <a:r>
              <a:rPr lang="en-US" dirty="0"/>
              <a:t>Course #</a:t>
            </a:r>
          </a:p>
        </p:txBody>
      </p:sp>
      <p:pic>
        <p:nvPicPr>
          <p:cNvPr id="15" name="Picture 14"/>
          <p:cNvPicPr>
            <a:picLocks noChangeAspect="1"/>
          </p:cNvPicPr>
          <p:nvPr userDrawn="1"/>
        </p:nvPicPr>
        <p:blipFill>
          <a:blip r:embed="rId3"/>
          <a:stretch>
            <a:fillRect/>
          </a:stretch>
        </p:blipFill>
        <p:spPr>
          <a:xfrm>
            <a:off x="4308112" y="4248661"/>
            <a:ext cx="2138014" cy="958274"/>
          </a:xfrm>
          <a:prstGeom prst="rect">
            <a:avLst/>
          </a:prstGeom>
        </p:spPr>
      </p:pic>
      <p:pic>
        <p:nvPicPr>
          <p:cNvPr id="10" name="Picture 16"/>
          <p:cNvPicPr>
            <a:picLocks noChangeAspect="1"/>
          </p:cNvPicPr>
          <p:nvPr userDrawn="1"/>
        </p:nvPicPr>
        <p:blipFill>
          <a:blip r:embed="rId4" cstate="screen">
            <a:biLevel thresh="25000"/>
            <a:extLst>
              <a:ext uri="{28A0092B-C50C-407E-A947-70E740481C1C}">
                <a14:useLocalDpi xmlns:a14="http://schemas.microsoft.com/office/drawing/2010/main"/>
              </a:ext>
            </a:extLst>
          </a:blip>
          <a:srcRect/>
          <a:stretch>
            <a:fillRect/>
          </a:stretch>
        </p:blipFill>
        <p:spPr bwMode="auto">
          <a:xfrm>
            <a:off x="6966729" y="4631441"/>
            <a:ext cx="1848449" cy="2400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434192"/>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209790"/>
            <a:ext cx="8229600" cy="3496399"/>
          </a:xfrm>
        </p:spPr>
        <p:txBody>
          <a:bodyPr/>
          <a:lstStyle>
            <a:lvl1pPr>
              <a:defRPr>
                <a:latin typeface="+mn-lt"/>
              </a:defRPr>
            </a:lvl1pPr>
            <a:lvl2pPr>
              <a:defRPr>
                <a:latin typeface="+mn-lt"/>
              </a:defRPr>
            </a:lvl2pPr>
            <a:lvl3pPr>
              <a:defRPr>
                <a:latin typeface="+mn-lt"/>
              </a:defRPr>
            </a:lvl3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253998"/>
            <a:ext cx="8229600" cy="857250"/>
          </a:xfrm>
        </p:spPr>
        <p:txBody>
          <a:bodyPr/>
          <a:lstStyle>
            <a:lvl1pPr>
              <a:defRPr b="0"/>
            </a:lvl1pPr>
          </a:lstStyle>
          <a:p>
            <a:r>
              <a:rPr lang="en-US"/>
              <a:t>Click to edit Master title style</a:t>
            </a:r>
            <a:endParaRPr lang="en-US" dirty="0"/>
          </a:p>
        </p:txBody>
      </p:sp>
      <p:grpSp>
        <p:nvGrpSpPr>
          <p:cNvPr id="9" name="Group 8"/>
          <p:cNvGrpSpPr/>
          <p:nvPr userDrawn="1"/>
        </p:nvGrpSpPr>
        <p:grpSpPr>
          <a:xfrm>
            <a:off x="6858131" y="59861"/>
            <a:ext cx="2078658" cy="510194"/>
            <a:chOff x="6841505" y="-1099"/>
            <a:chExt cx="2078658" cy="510194"/>
          </a:xfrm>
        </p:grpSpPr>
        <p:pic>
          <p:nvPicPr>
            <p:cNvPr id="10"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a:stretch>
              <a:fillRect/>
            </a:stretch>
          </p:blipFill>
          <p:spPr>
            <a:xfrm>
              <a:off x="6841505" y="-1099"/>
              <a:ext cx="510194" cy="510194"/>
            </a:xfrm>
            <a:prstGeom prst="rect">
              <a:avLst/>
            </a:prstGeom>
          </p:spPr>
        </p:pic>
      </p:grpSp>
      <p:pic>
        <p:nvPicPr>
          <p:cNvPr id="12" name="Picture 11"/>
          <p:cNvPicPr>
            <a:picLocks/>
          </p:cNvPicPr>
          <p:nvPr userDrawn="1"/>
        </p:nvPicPr>
        <p:blipFill>
          <a:blip r:embed="rId4"/>
          <a:stretch>
            <a:fillRect/>
          </a:stretch>
        </p:blipFill>
        <p:spPr>
          <a:xfrm>
            <a:off x="0" y="5116068"/>
            <a:ext cx="9144000" cy="27432"/>
          </a:xfrm>
          <a:prstGeom prst="rect">
            <a:avLst/>
          </a:prstGeom>
        </p:spPr>
      </p:pic>
    </p:spTree>
    <p:extLst>
      <p:ext uri="{BB962C8B-B14F-4D97-AF65-F5344CB8AC3E}">
        <p14:creationId xmlns:p14="http://schemas.microsoft.com/office/powerpoint/2010/main" val="253370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pyright Slide">
    <p:spTree>
      <p:nvGrpSpPr>
        <p:cNvPr id="1" name=""/>
        <p:cNvGrpSpPr/>
        <p:nvPr/>
      </p:nvGrpSpPr>
      <p:grpSpPr>
        <a:xfrm>
          <a:off x="0" y="0"/>
          <a:ext cx="0" cy="0"/>
          <a:chOff x="0" y="0"/>
          <a:chExt cx="0" cy="0"/>
        </a:xfrm>
      </p:grpSpPr>
      <p:pic>
        <p:nvPicPr>
          <p:cNvPr id="5" name="Picture 4"/>
          <p:cNvPicPr>
            <a:picLocks/>
          </p:cNvPicPr>
          <p:nvPr userDrawn="1"/>
        </p:nvPicPr>
        <p:blipFill>
          <a:blip r:embed="rId2"/>
          <a:stretch>
            <a:fillRect/>
          </a:stretch>
        </p:blipFill>
        <p:spPr>
          <a:xfrm>
            <a:off x="0" y="5116068"/>
            <a:ext cx="9144000" cy="27432"/>
          </a:xfrm>
          <a:prstGeom prst="rect">
            <a:avLst/>
          </a:prstGeom>
        </p:spPr>
      </p:pic>
      <p:sp>
        <p:nvSpPr>
          <p:cNvPr id="4" name="TextBox 3"/>
          <p:cNvSpPr txBox="1"/>
          <p:nvPr userDrawn="1"/>
        </p:nvSpPr>
        <p:spPr>
          <a:xfrm>
            <a:off x="128894" y="282931"/>
            <a:ext cx="8886211" cy="4539704"/>
          </a:xfrm>
          <a:prstGeom prst="rect">
            <a:avLst/>
          </a:prstGeom>
          <a:noFill/>
        </p:spPr>
        <p:txBody>
          <a:bodyPr wrap="square" rtlCol="0">
            <a:spAutoFit/>
          </a:bodyPr>
          <a:lstStyle/>
          <a:p>
            <a:pPr marL="11430" indent="0">
              <a:buNone/>
            </a:pPr>
            <a:r>
              <a:rPr lang="en-US" sz="1700" dirty="0">
                <a:latin typeface="+mn-lt"/>
                <a:cs typeface="Calibri" panose="020F0502020204030204" pitchFamily="34" charset="0"/>
              </a:rPr>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user.</a:t>
            </a:r>
          </a:p>
          <a:p>
            <a:pPr marL="11430" indent="0">
              <a:buNone/>
            </a:pPr>
            <a:endParaRPr lang="en-US" sz="1700" dirty="0">
              <a:latin typeface="+mn-lt"/>
              <a:cs typeface="Calibri" panose="020F0502020204030204" pitchFamily="34" charset="0"/>
            </a:endParaRPr>
          </a:p>
          <a:p>
            <a:pPr marL="11430" indent="0">
              <a:buNone/>
            </a:pPr>
            <a:r>
              <a:rPr lang="en-US" sz="1700" dirty="0">
                <a:latin typeface="+mn-lt"/>
                <a:cs typeface="Calibri" panose="020F0502020204030204" pitchFamily="34" charset="0"/>
              </a:rPr>
              <a:t>Microsoft or Xamarin may have patents, patent applications, trademarked, copyrights, or other intellectual property rights covering subject matter in this document. Except as expressly provided in any license agreement from Microsoft or Xamarin, the furnishing of this document does not give you any license to these patents, trademarks, or other intellectual property.</a:t>
            </a:r>
          </a:p>
          <a:p>
            <a:pPr marL="11430" indent="0">
              <a:buNone/>
            </a:pPr>
            <a:endParaRPr lang="en-US" sz="1700" dirty="0">
              <a:latin typeface="+mn-lt"/>
              <a:cs typeface="Calibri" panose="020F0502020204030204" pitchFamily="34" charset="0"/>
            </a:endParaRPr>
          </a:p>
          <a:p>
            <a:pPr marL="11430" indent="0">
              <a:buNone/>
            </a:pPr>
            <a:r>
              <a:rPr lang="en-US" sz="1700" b="1" dirty="0">
                <a:latin typeface="+mn-lt"/>
                <a:cs typeface="Calibri" panose="020F0502020204030204" pitchFamily="34" charset="0"/>
              </a:rPr>
              <a:t>© 2014-2017 Xamarin Inc., Microsoft. All rights reserved.</a:t>
            </a:r>
          </a:p>
          <a:p>
            <a:pPr marL="11430" indent="0">
              <a:buNone/>
            </a:pPr>
            <a:endParaRPr lang="en-US" sz="1700" dirty="0">
              <a:latin typeface="+mn-lt"/>
              <a:cs typeface="Calibri" panose="020F0502020204030204" pitchFamily="34" charset="0"/>
            </a:endParaRPr>
          </a:p>
          <a:p>
            <a:pPr marL="11430" indent="0">
              <a:buNone/>
            </a:pPr>
            <a:r>
              <a:rPr lang="en-US" sz="1700" dirty="0">
                <a:latin typeface="+mn-lt"/>
                <a:cs typeface="Calibri" panose="020F0502020204030204" pitchFamily="34" charset="0"/>
              </a:rPr>
              <a:t>Xamarin, </a:t>
            </a:r>
            <a:r>
              <a:rPr lang="en-US" sz="1700" dirty="0" err="1">
                <a:latin typeface="+mn-lt"/>
                <a:cs typeface="Calibri" panose="020F0502020204030204" pitchFamily="34" charset="0"/>
              </a:rPr>
              <a:t>MonoTouch</a:t>
            </a:r>
            <a:r>
              <a:rPr lang="en-US" sz="1700" dirty="0">
                <a:latin typeface="+mn-lt"/>
                <a:cs typeface="Calibri" panose="020F0502020204030204" pitchFamily="34" charset="0"/>
              </a:rPr>
              <a:t>, </a:t>
            </a:r>
            <a:r>
              <a:rPr lang="en-US" sz="1700" dirty="0" err="1">
                <a:latin typeface="+mn-lt"/>
                <a:cs typeface="Calibri" panose="020F0502020204030204" pitchFamily="34" charset="0"/>
              </a:rPr>
              <a:t>MonoDroid</a:t>
            </a:r>
            <a:r>
              <a:rPr lang="en-US" sz="1700" dirty="0">
                <a:latin typeface="+mn-lt"/>
                <a:cs typeface="Calibri" panose="020F0502020204030204" pitchFamily="34" charset="0"/>
              </a:rPr>
              <a:t>, </a:t>
            </a:r>
            <a:r>
              <a:rPr lang="en-US" sz="1700" dirty="0" err="1">
                <a:latin typeface="+mn-lt"/>
                <a:cs typeface="Calibri" panose="020F0502020204030204" pitchFamily="34" charset="0"/>
              </a:rPr>
              <a:t>Xamarin.iOS</a:t>
            </a:r>
            <a:r>
              <a:rPr lang="en-US" sz="1700" dirty="0">
                <a:latin typeface="+mn-lt"/>
                <a:cs typeface="Calibri" panose="020F0502020204030204" pitchFamily="34" charset="0"/>
              </a:rPr>
              <a:t>, </a:t>
            </a:r>
            <a:r>
              <a:rPr lang="en-US" sz="1700" dirty="0" err="1">
                <a:latin typeface="+mn-lt"/>
                <a:cs typeface="Calibri" panose="020F0502020204030204" pitchFamily="34" charset="0"/>
              </a:rPr>
              <a:t>Xamarin.Android</a:t>
            </a:r>
            <a:r>
              <a:rPr lang="en-US" sz="1700" dirty="0">
                <a:latin typeface="+mn-lt"/>
                <a:cs typeface="Calibri" panose="020F0502020204030204" pitchFamily="34" charset="0"/>
              </a:rPr>
              <a:t>, Xamarin Studio, and Visual Studio are either registered trademarks or trademarks of Microsoft in the U.S.A. and/or other countries.</a:t>
            </a:r>
          </a:p>
          <a:p>
            <a:pPr marL="11430" indent="0">
              <a:buNone/>
            </a:pPr>
            <a:endParaRPr lang="en-US" sz="1700" dirty="0">
              <a:latin typeface="+mn-lt"/>
              <a:cs typeface="Calibri" panose="020F0502020204030204" pitchFamily="34" charset="0"/>
            </a:endParaRPr>
          </a:p>
          <a:p>
            <a:pPr marL="11430" indent="0">
              <a:buNone/>
            </a:pPr>
            <a:r>
              <a:rPr lang="en-US" sz="1700" dirty="0">
                <a:latin typeface="+mn-lt"/>
                <a:cs typeface="Calibri" panose="020F0502020204030204" pitchFamily="34" charset="0"/>
              </a:rPr>
              <a:t>Other product and company names herein may be the trademarks of their respective owners.</a:t>
            </a:r>
          </a:p>
        </p:txBody>
      </p:sp>
    </p:spTree>
    <p:extLst>
      <p:ext uri="{BB962C8B-B14F-4D97-AF65-F5344CB8AC3E}">
        <p14:creationId xmlns:p14="http://schemas.microsoft.com/office/powerpoint/2010/main" val="986407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209791"/>
            <a:ext cx="8229600" cy="828000"/>
          </a:xfrm>
        </p:spPr>
        <p:txBody>
          <a:bodyPr/>
          <a:lstStyle>
            <a:lvl3pPr marL="914400" indent="0">
              <a:buNone/>
              <a:defRPr/>
            </a:lvl3pPr>
          </a:lstStyle>
          <a:p>
            <a:pPr lvl="0"/>
            <a:r>
              <a:rPr lang="en-US"/>
              <a:t>Edit Master text styles</a:t>
            </a:r>
          </a:p>
          <a:p>
            <a:pPr lvl="1"/>
            <a:r>
              <a:rPr lang="en-US"/>
              <a:t>Second level</a:t>
            </a:r>
          </a:p>
        </p:txBody>
      </p:sp>
      <p:sp>
        <p:nvSpPr>
          <p:cNvPr id="8" name="Title 1"/>
          <p:cNvSpPr>
            <a:spLocks noGrp="1"/>
          </p:cNvSpPr>
          <p:nvPr>
            <p:ph type="title"/>
          </p:nvPr>
        </p:nvSpPr>
        <p:spPr>
          <a:xfrm>
            <a:off x="457200" y="253998"/>
            <a:ext cx="8229600" cy="857250"/>
          </a:xfrm>
        </p:spPr>
        <p:txBody>
          <a:bodyPr/>
          <a:lstStyle>
            <a:lvl1pPr>
              <a:defRPr b="0"/>
            </a:lvl1pPr>
          </a:lstStyle>
          <a:p>
            <a:r>
              <a:rPr lang="en-US"/>
              <a:t>Click to edit Master title style</a:t>
            </a:r>
            <a:endParaRPr lang="en-US" dirty="0"/>
          </a:p>
        </p:txBody>
      </p:sp>
      <p:grpSp>
        <p:nvGrpSpPr>
          <p:cNvPr id="9" name="Group 8"/>
          <p:cNvGrpSpPr/>
          <p:nvPr userDrawn="1"/>
        </p:nvGrpSpPr>
        <p:grpSpPr>
          <a:xfrm>
            <a:off x="6858131" y="59861"/>
            <a:ext cx="2078658" cy="510194"/>
            <a:chOff x="6841505" y="-1099"/>
            <a:chExt cx="2078658" cy="510194"/>
          </a:xfrm>
        </p:grpSpPr>
        <p:pic>
          <p:nvPicPr>
            <p:cNvPr id="10"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a:stretch>
              <a:fillRect/>
            </a:stretch>
          </p:blipFill>
          <p:spPr>
            <a:xfrm>
              <a:off x="6841505" y="-1099"/>
              <a:ext cx="510194" cy="510194"/>
            </a:xfrm>
            <a:prstGeom prst="rect">
              <a:avLst/>
            </a:prstGeom>
          </p:spPr>
        </p:pic>
      </p:grpSp>
      <p:pic>
        <p:nvPicPr>
          <p:cNvPr id="12" name="Picture 11"/>
          <p:cNvPicPr>
            <a:picLocks/>
          </p:cNvPicPr>
          <p:nvPr userDrawn="1"/>
        </p:nvPicPr>
        <p:blipFill>
          <a:blip r:embed="rId4"/>
          <a:stretch>
            <a:fillRect/>
          </a:stretch>
        </p:blipFill>
        <p:spPr>
          <a:xfrm>
            <a:off x="0" y="5116068"/>
            <a:ext cx="9144000" cy="27432"/>
          </a:xfrm>
          <a:prstGeom prst="rect">
            <a:avLst/>
          </a:prstGeom>
        </p:spPr>
      </p:pic>
    </p:spTree>
    <p:extLst>
      <p:ext uri="{BB962C8B-B14F-4D97-AF65-F5344CB8AC3E}">
        <p14:creationId xmlns:p14="http://schemas.microsoft.com/office/powerpoint/2010/main" val="8781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2" name="Group 1"/>
          <p:cNvGrpSpPr/>
          <p:nvPr userDrawn="1"/>
        </p:nvGrpSpPr>
        <p:grpSpPr>
          <a:xfrm>
            <a:off x="405776" y="1128158"/>
            <a:ext cx="4909206" cy="2451864"/>
            <a:chOff x="405776" y="1034845"/>
            <a:chExt cx="4909206" cy="2451864"/>
          </a:xfrm>
        </p:grpSpPr>
        <p:sp>
          <p:nvSpPr>
            <p:cNvPr id="5" name="TextBox 4"/>
            <p:cNvSpPr txBox="1">
              <a:spLocks noChangeArrowheads="1"/>
            </p:cNvSpPr>
            <p:nvPr userDrawn="1"/>
          </p:nvSpPr>
          <p:spPr bwMode="auto">
            <a:xfrm>
              <a:off x="405776" y="1034845"/>
              <a:ext cx="4900274"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7200" b="0" dirty="0">
                  <a:solidFill>
                    <a:schemeClr val="bg1"/>
                  </a:solidFill>
                  <a:latin typeface="+mj-lt"/>
                  <a:cs typeface="Segoe UI Light"/>
                </a:rPr>
                <a:t>Thank You!</a:t>
              </a:r>
            </a:p>
          </p:txBody>
        </p:sp>
        <p:sp>
          <p:nvSpPr>
            <p:cNvPr id="14" name="TextBox 5"/>
            <p:cNvSpPr txBox="1">
              <a:spLocks noChangeArrowheads="1"/>
            </p:cNvSpPr>
            <p:nvPr userDrawn="1"/>
          </p:nvSpPr>
          <p:spPr bwMode="auto">
            <a:xfrm>
              <a:off x="414708" y="2840378"/>
              <a:ext cx="490027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dirty="0">
                  <a:solidFill>
                    <a:schemeClr val="bg1"/>
                  </a:solidFill>
                  <a:latin typeface="Segoe UI Light"/>
                  <a:cs typeface="Segoe UI Light"/>
                </a:rPr>
                <a:t>Please complete the class survey in your profile:</a:t>
              </a:r>
              <a:r>
                <a:rPr lang="en-US" sz="1800" baseline="0" dirty="0">
                  <a:solidFill>
                    <a:schemeClr val="bg1"/>
                  </a:solidFill>
                  <a:latin typeface="Segoe UI Light"/>
                  <a:cs typeface="Segoe UI Light"/>
                </a:rPr>
                <a:t> </a:t>
              </a:r>
              <a:r>
                <a:rPr lang="en-US" sz="1800" u="sng" dirty="0" err="1">
                  <a:solidFill>
                    <a:schemeClr val="bg1"/>
                  </a:solidFill>
                  <a:latin typeface="Segoe UI Light"/>
                  <a:cs typeface="Segoe UI Light"/>
                </a:rPr>
                <a:t>university.xamarin.com</a:t>
              </a:r>
              <a:r>
                <a:rPr lang="en-US" sz="1800" u="sng" dirty="0">
                  <a:solidFill>
                    <a:schemeClr val="bg1"/>
                  </a:solidFill>
                  <a:latin typeface="Segoe UI Light"/>
                  <a:cs typeface="Segoe UI Light"/>
                </a:rPr>
                <a:t>/profile</a:t>
              </a:r>
            </a:p>
          </p:txBody>
        </p:sp>
      </p:grpSp>
      <p:sp>
        <p:nvSpPr>
          <p:cNvPr id="24" name="Parallelogram 23"/>
          <p:cNvSpPr/>
          <p:nvPr userDrawn="1"/>
        </p:nvSpPr>
        <p:spPr>
          <a:xfrm>
            <a:off x="5181600" y="-17040"/>
            <a:ext cx="3962400" cy="5166360"/>
          </a:xfrm>
          <a:custGeom>
            <a:avLst/>
            <a:gdLst>
              <a:gd name="connsiteX0" fmla="*/ 0 w 3962400"/>
              <a:gd name="connsiteY0" fmla="*/ 5143500 h 5143500"/>
              <a:gd name="connsiteX1" fmla="*/ 990600 w 3962400"/>
              <a:gd name="connsiteY1" fmla="*/ 0 h 5143500"/>
              <a:gd name="connsiteX2" fmla="*/ 3962400 w 3962400"/>
              <a:gd name="connsiteY2" fmla="*/ 0 h 5143500"/>
              <a:gd name="connsiteX3" fmla="*/ 2971800 w 3962400"/>
              <a:gd name="connsiteY3" fmla="*/ 5143500 h 5143500"/>
              <a:gd name="connsiteX4" fmla="*/ 0 w 3962400"/>
              <a:gd name="connsiteY4" fmla="*/ 5143500 h 5143500"/>
              <a:gd name="connsiteX0" fmla="*/ 0 w 3962400"/>
              <a:gd name="connsiteY0" fmla="*/ 5143500 h 5151292"/>
              <a:gd name="connsiteX1" fmla="*/ 990600 w 3962400"/>
              <a:gd name="connsiteY1" fmla="*/ 0 h 5151292"/>
              <a:gd name="connsiteX2" fmla="*/ 3962400 w 3962400"/>
              <a:gd name="connsiteY2" fmla="*/ 0 h 5151292"/>
              <a:gd name="connsiteX3" fmla="*/ 3914541 w 3962400"/>
              <a:gd name="connsiteY3" fmla="*/ 5151292 h 5151292"/>
              <a:gd name="connsiteX4" fmla="*/ 0 w 3962400"/>
              <a:gd name="connsiteY4" fmla="*/ 5143500 h 5151292"/>
              <a:gd name="connsiteX0" fmla="*/ 0 w 3962400"/>
              <a:gd name="connsiteY0" fmla="*/ 5143500 h 5143500"/>
              <a:gd name="connsiteX1" fmla="*/ 990600 w 3962400"/>
              <a:gd name="connsiteY1" fmla="*/ 0 h 5143500"/>
              <a:gd name="connsiteX2" fmla="*/ 3962400 w 3962400"/>
              <a:gd name="connsiteY2" fmla="*/ 0 h 5143500"/>
              <a:gd name="connsiteX3" fmla="*/ 3961289 w 3962400"/>
              <a:gd name="connsiteY3" fmla="*/ 5135708 h 5143500"/>
              <a:gd name="connsiteX4" fmla="*/ 0 w 3962400"/>
              <a:gd name="connsiteY4" fmla="*/ 5143500 h 5143500"/>
              <a:gd name="connsiteX0" fmla="*/ 0 w 3962400"/>
              <a:gd name="connsiteY0" fmla="*/ 5143500 h 5174667"/>
              <a:gd name="connsiteX1" fmla="*/ 990600 w 3962400"/>
              <a:gd name="connsiteY1" fmla="*/ 0 h 5174667"/>
              <a:gd name="connsiteX2" fmla="*/ 3962400 w 3962400"/>
              <a:gd name="connsiteY2" fmla="*/ 0 h 5174667"/>
              <a:gd name="connsiteX3" fmla="*/ 3961289 w 3962400"/>
              <a:gd name="connsiteY3" fmla="*/ 5174667 h 5174667"/>
              <a:gd name="connsiteX4" fmla="*/ 0 w 3962400"/>
              <a:gd name="connsiteY4" fmla="*/ 5143500 h 5174667"/>
              <a:gd name="connsiteX0" fmla="*/ 0 w 3962400"/>
              <a:gd name="connsiteY0" fmla="*/ 5143500 h 5151292"/>
              <a:gd name="connsiteX1" fmla="*/ 990600 w 3962400"/>
              <a:gd name="connsiteY1" fmla="*/ 0 h 5151292"/>
              <a:gd name="connsiteX2" fmla="*/ 3962400 w 3962400"/>
              <a:gd name="connsiteY2" fmla="*/ 0 h 5151292"/>
              <a:gd name="connsiteX3" fmla="*/ 3961289 w 3962400"/>
              <a:gd name="connsiteY3" fmla="*/ 5151292 h 5151292"/>
              <a:gd name="connsiteX4" fmla="*/ 0 w 3962400"/>
              <a:gd name="connsiteY4" fmla="*/ 5143500 h 5151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5151292">
                <a:moveTo>
                  <a:pt x="0" y="5143500"/>
                </a:moveTo>
                <a:lnTo>
                  <a:pt x="990600" y="0"/>
                </a:lnTo>
                <a:lnTo>
                  <a:pt x="3962400" y="0"/>
                </a:lnTo>
                <a:cubicBezTo>
                  <a:pt x="3962030" y="1711903"/>
                  <a:pt x="3961659" y="3439389"/>
                  <a:pt x="3961289" y="5151292"/>
                </a:cubicBezTo>
                <a:lnTo>
                  <a:pt x="0" y="5143500"/>
                </a:lnTo>
                <a:close/>
              </a:path>
            </a:pathLst>
          </a:custGeom>
          <a:blipFill rotWithShape="1">
            <a:blip r:embed="rId3"/>
            <a:srcRect/>
            <a:stretch>
              <a:fillRect l="-12087" t="330" r="-28911" b="-3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a:cs typeface="Segoe UI Light"/>
            </a:endParaRPr>
          </a:p>
        </p:txBody>
      </p:sp>
      <p:pic>
        <p:nvPicPr>
          <p:cNvPr id="6" name="Picture 5"/>
          <p:cNvPicPr>
            <a:picLocks noChangeAspect="1"/>
          </p:cNvPicPr>
          <p:nvPr userDrawn="1"/>
        </p:nvPicPr>
        <p:blipFill>
          <a:blip r:embed="rId4"/>
          <a:stretch>
            <a:fillRect/>
          </a:stretch>
        </p:blipFill>
        <p:spPr>
          <a:xfrm>
            <a:off x="0" y="4185226"/>
            <a:ext cx="2138014" cy="958274"/>
          </a:xfrm>
          <a:prstGeom prst="rect">
            <a:avLst/>
          </a:prstGeom>
        </p:spPr>
      </p:pic>
    </p:spTree>
    <p:extLst>
      <p:ext uri="{BB962C8B-B14F-4D97-AF65-F5344CB8AC3E}">
        <p14:creationId xmlns:p14="http://schemas.microsoft.com/office/powerpoint/2010/main" val="358918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ing">
    <p:bg>
      <p:bgPr>
        <a:gradFill>
          <a:gsLst>
            <a:gs pos="100000">
              <a:schemeClr val="accent1">
                <a:lumMod val="75000"/>
              </a:schemeClr>
            </a:gs>
            <a:gs pos="85000">
              <a:schemeClr val="accent1">
                <a:lumMod val="50000"/>
              </a:schemeClr>
            </a:gs>
          </a:gsLst>
          <a:lin ang="5400000" scaled="1"/>
        </a:gradFill>
        <a:effectLst/>
      </p:bgPr>
    </p:bg>
    <p:spTree>
      <p:nvGrpSpPr>
        <p:cNvPr id="1" name=""/>
        <p:cNvGrpSpPr/>
        <p:nvPr/>
      </p:nvGrpSpPr>
      <p:grpSpPr>
        <a:xfrm>
          <a:off x="0" y="0"/>
          <a:ext cx="0" cy="0"/>
          <a:chOff x="0" y="0"/>
          <a:chExt cx="0" cy="0"/>
        </a:xfrm>
      </p:grpSpPr>
      <p:grpSp>
        <p:nvGrpSpPr>
          <p:cNvPr id="2" name="Group 1"/>
          <p:cNvGrpSpPr/>
          <p:nvPr userDrawn="1"/>
        </p:nvGrpSpPr>
        <p:grpSpPr>
          <a:xfrm rot="16200000">
            <a:off x="6935223" y="-863981"/>
            <a:ext cx="1738927" cy="3016433"/>
            <a:chOff x="950060" y="449430"/>
            <a:chExt cx="1738927" cy="3016433"/>
          </a:xfrm>
        </p:grpSpPr>
        <p:sp>
          <p:nvSpPr>
            <p:cNvPr id="7" name="Rectangle 6"/>
            <p:cNvSpPr/>
            <p:nvPr userDrawn="1"/>
          </p:nvSpPr>
          <p:spPr>
            <a:xfrm>
              <a:off x="2149719" y="288393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p:nvPr userDrawn="1"/>
          </p:nvSpPr>
          <p:spPr>
            <a:xfrm>
              <a:off x="2177075"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userDrawn="1"/>
          </p:nvSpPr>
          <p:spPr>
            <a:xfrm>
              <a:off x="1544033" y="292837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userDrawn="1"/>
          </p:nvSpPr>
          <p:spPr>
            <a:xfrm>
              <a:off x="1882043"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userDrawn="1"/>
          </p:nvSpPr>
          <p:spPr>
            <a:xfrm>
              <a:off x="2186844" y="2958184"/>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userDrawn="1"/>
          </p:nvSpPr>
          <p:spPr>
            <a:xfrm>
              <a:off x="1958244" y="2735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userDrawn="1"/>
          </p:nvSpPr>
          <p:spPr>
            <a:xfrm>
              <a:off x="2001225" y="308078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p:cNvSpPr/>
            <p:nvPr userDrawn="1"/>
          </p:nvSpPr>
          <p:spPr>
            <a:xfrm>
              <a:off x="1665167" y="273544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p:cNvSpPr/>
            <p:nvPr userDrawn="1"/>
          </p:nvSpPr>
          <p:spPr>
            <a:xfrm>
              <a:off x="1776540" y="280185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p:cNvSpPr/>
            <p:nvPr userDrawn="1"/>
          </p:nvSpPr>
          <p:spPr>
            <a:xfrm>
              <a:off x="2528769" y="228605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userDrawn="1"/>
          </p:nvSpPr>
          <p:spPr>
            <a:xfrm>
              <a:off x="2474063" y="221962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p:cNvSpPr/>
            <p:nvPr userDrawn="1"/>
          </p:nvSpPr>
          <p:spPr>
            <a:xfrm>
              <a:off x="2298213" y="22938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userDrawn="1"/>
          </p:nvSpPr>
          <p:spPr>
            <a:xfrm>
              <a:off x="2165351" y="224158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p:cNvSpPr/>
            <p:nvPr userDrawn="1"/>
          </p:nvSpPr>
          <p:spPr>
            <a:xfrm>
              <a:off x="1878135" y="2271898"/>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p:cNvSpPr/>
            <p:nvPr userDrawn="1"/>
          </p:nvSpPr>
          <p:spPr>
            <a:xfrm>
              <a:off x="2505321" y="2481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p:cNvSpPr/>
            <p:nvPr userDrawn="1"/>
          </p:nvSpPr>
          <p:spPr>
            <a:xfrm>
              <a:off x="200513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p:cNvSpPr/>
            <p:nvPr userDrawn="1"/>
          </p:nvSpPr>
          <p:spPr>
            <a:xfrm>
              <a:off x="229821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p:cNvSpPr/>
            <p:nvPr userDrawn="1"/>
          </p:nvSpPr>
          <p:spPr>
            <a:xfrm>
              <a:off x="1569423" y="237983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p:cNvSpPr/>
            <p:nvPr userDrawn="1"/>
          </p:nvSpPr>
          <p:spPr>
            <a:xfrm>
              <a:off x="1721825" y="25283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userDrawn="1"/>
          </p:nvSpPr>
          <p:spPr>
            <a:xfrm>
              <a:off x="1973876" y="252051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p:cNvSpPr/>
            <p:nvPr userDrawn="1"/>
          </p:nvSpPr>
          <p:spPr>
            <a:xfrm>
              <a:off x="2229828" y="2457987"/>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p:cNvSpPr/>
            <p:nvPr userDrawn="1"/>
          </p:nvSpPr>
          <p:spPr>
            <a:xfrm>
              <a:off x="1389675" y="1816610"/>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p:cNvSpPr/>
            <p:nvPr userDrawn="1"/>
          </p:nvSpPr>
          <p:spPr>
            <a:xfrm>
              <a:off x="1309566"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userDrawn="1"/>
          </p:nvSpPr>
          <p:spPr>
            <a:xfrm>
              <a:off x="1563573"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p:cNvSpPr/>
            <p:nvPr userDrawn="1"/>
          </p:nvSpPr>
          <p:spPr>
            <a:xfrm>
              <a:off x="1544033" y="162026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p:cNvSpPr/>
            <p:nvPr userDrawn="1"/>
          </p:nvSpPr>
          <p:spPr>
            <a:xfrm>
              <a:off x="1612414"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p:cNvSpPr/>
            <p:nvPr userDrawn="1"/>
          </p:nvSpPr>
          <p:spPr>
            <a:xfrm>
              <a:off x="1897675"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p:cNvSpPr/>
            <p:nvPr userDrawn="1"/>
          </p:nvSpPr>
          <p:spPr>
            <a:xfrm>
              <a:off x="2077426"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userDrawn="1"/>
          </p:nvSpPr>
          <p:spPr>
            <a:xfrm>
              <a:off x="2319710"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p:cNvSpPr/>
            <p:nvPr userDrawn="1"/>
          </p:nvSpPr>
          <p:spPr>
            <a:xfrm>
              <a:off x="1237272" y="1656391"/>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p:cNvSpPr/>
            <p:nvPr userDrawn="1"/>
          </p:nvSpPr>
          <p:spPr>
            <a:xfrm>
              <a:off x="950060" y="16681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p:cNvSpPr/>
            <p:nvPr userDrawn="1"/>
          </p:nvSpPr>
          <p:spPr>
            <a:xfrm>
              <a:off x="961784" y="109664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p:cNvSpPr/>
            <p:nvPr userDrawn="1"/>
          </p:nvSpPr>
          <p:spPr>
            <a:xfrm>
              <a:off x="1122002" y="1259299"/>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userDrawn="1"/>
          </p:nvSpPr>
          <p:spPr>
            <a:xfrm>
              <a:off x="1397490" y="125686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p:cNvSpPr/>
            <p:nvPr userDrawn="1"/>
          </p:nvSpPr>
          <p:spPr>
            <a:xfrm>
              <a:off x="1077054" y="146637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p:cNvSpPr/>
            <p:nvPr userDrawn="1"/>
          </p:nvSpPr>
          <p:spPr>
            <a:xfrm>
              <a:off x="1188429" y="154210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p:cNvSpPr/>
            <p:nvPr userDrawn="1"/>
          </p:nvSpPr>
          <p:spPr>
            <a:xfrm>
              <a:off x="1333013" y="146785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p:cNvSpPr/>
            <p:nvPr userDrawn="1"/>
          </p:nvSpPr>
          <p:spPr>
            <a:xfrm>
              <a:off x="1672983" y="103898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userDrawn="1"/>
          </p:nvSpPr>
          <p:spPr>
            <a:xfrm>
              <a:off x="1631955"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p:cNvSpPr/>
            <p:nvPr userDrawn="1"/>
          </p:nvSpPr>
          <p:spPr>
            <a:xfrm>
              <a:off x="1889852" y="95691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p:cNvSpPr/>
            <p:nvPr userDrawn="1"/>
          </p:nvSpPr>
          <p:spPr>
            <a:xfrm>
              <a:off x="1565515" y="99990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p:cNvSpPr/>
            <p:nvPr userDrawn="1"/>
          </p:nvSpPr>
          <p:spPr>
            <a:xfrm>
              <a:off x="1936758" y="103655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p:cNvSpPr/>
            <p:nvPr userDrawn="1"/>
          </p:nvSpPr>
          <p:spPr>
            <a:xfrm>
              <a:off x="1921116"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Rectangle 54"/>
            <p:cNvSpPr/>
            <p:nvPr userDrawn="1"/>
          </p:nvSpPr>
          <p:spPr>
            <a:xfrm>
              <a:off x="1270498" y="102239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p:cNvSpPr/>
            <p:nvPr userDrawn="1"/>
          </p:nvSpPr>
          <p:spPr>
            <a:xfrm>
              <a:off x="1336921"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p:cNvSpPr/>
            <p:nvPr userDrawn="1"/>
          </p:nvSpPr>
          <p:spPr>
            <a:xfrm>
              <a:off x="1452196"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p:cNvSpPr/>
            <p:nvPr userDrawn="1"/>
          </p:nvSpPr>
          <p:spPr>
            <a:xfrm>
              <a:off x="1409214"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Rectangle 58"/>
            <p:cNvSpPr/>
            <p:nvPr userDrawn="1"/>
          </p:nvSpPr>
          <p:spPr>
            <a:xfrm>
              <a:off x="1729634"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p:cNvSpPr/>
            <p:nvPr userDrawn="1"/>
          </p:nvSpPr>
          <p:spPr>
            <a:xfrm>
              <a:off x="1692530"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userDrawn="1"/>
          </p:nvSpPr>
          <p:spPr>
            <a:xfrm>
              <a:off x="1309566" y="44943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userDrawn="1"/>
          </p:nvSpPr>
          <p:spPr>
            <a:xfrm>
              <a:off x="1516673" y="87337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userDrawn="1"/>
          </p:nvSpPr>
          <p:spPr>
            <a:xfrm>
              <a:off x="2378322" y="331736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Rectangle 63"/>
            <p:cNvSpPr/>
            <p:nvPr userDrawn="1"/>
          </p:nvSpPr>
          <p:spPr>
            <a:xfrm>
              <a:off x="2378322" y="2949992"/>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Rectangle 64"/>
            <p:cNvSpPr/>
            <p:nvPr userDrawn="1"/>
          </p:nvSpPr>
          <p:spPr>
            <a:xfrm>
              <a:off x="2239601" y="323655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Rectangle 65"/>
            <p:cNvSpPr/>
            <p:nvPr userDrawn="1"/>
          </p:nvSpPr>
          <p:spPr>
            <a:xfrm>
              <a:off x="2390046" y="1984495"/>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p:cNvSpPr/>
            <p:nvPr userDrawn="1"/>
          </p:nvSpPr>
          <p:spPr>
            <a:xfrm>
              <a:off x="2016857" y="122149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p:cNvSpPr/>
            <p:nvPr userDrawn="1"/>
          </p:nvSpPr>
          <p:spPr>
            <a:xfrm>
              <a:off x="2355520" y="277987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p:cNvSpPr/>
            <p:nvPr userDrawn="1"/>
          </p:nvSpPr>
          <p:spPr>
            <a:xfrm>
              <a:off x="2355520" y="253223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70" name="Picture 69" descr="univeristy logo_white_horizont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8734" y="4095749"/>
            <a:ext cx="2072816" cy="646231"/>
          </a:xfrm>
          <a:prstGeom prst="rect">
            <a:avLst/>
          </a:prstGeom>
        </p:spPr>
      </p:pic>
      <p:sp>
        <p:nvSpPr>
          <p:cNvPr id="72" name="Title 1"/>
          <p:cNvSpPr>
            <a:spLocks noGrp="1"/>
          </p:cNvSpPr>
          <p:nvPr>
            <p:ph type="title"/>
          </p:nvPr>
        </p:nvSpPr>
        <p:spPr>
          <a:xfrm>
            <a:off x="455246" y="2012231"/>
            <a:ext cx="8233509" cy="1119039"/>
          </a:xfrm>
        </p:spPr>
        <p:txBody>
          <a:bodyPr/>
          <a:lstStyle>
            <a:lvl1pPr algn="ctr">
              <a:defRPr sz="4000" b="0">
                <a:solidFill>
                  <a:srgbClr val="FFFFFF"/>
                </a:solidFill>
                <a:latin typeface="+mj-lt"/>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44398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lash Quiz Heading">
    <p:bg>
      <p:bgPr>
        <a:gradFill>
          <a:gsLst>
            <a:gs pos="100000">
              <a:schemeClr val="accent3">
                <a:lumMod val="75000"/>
              </a:schemeClr>
            </a:gs>
            <a:gs pos="85000">
              <a:schemeClr val="accent3">
                <a:lumMod val="50000"/>
              </a:schemeClr>
            </a:gs>
          </a:gsLst>
          <a:lin ang="5400000" scaled="1"/>
        </a:gradFill>
        <a:effectLst/>
      </p:bgPr>
    </p:bg>
    <p:spTree>
      <p:nvGrpSpPr>
        <p:cNvPr id="1" name=""/>
        <p:cNvGrpSpPr/>
        <p:nvPr/>
      </p:nvGrpSpPr>
      <p:grpSpPr>
        <a:xfrm>
          <a:off x="0" y="0"/>
          <a:ext cx="0" cy="0"/>
          <a:chOff x="0" y="0"/>
          <a:chExt cx="0" cy="0"/>
        </a:xfrm>
      </p:grpSpPr>
      <p:pic>
        <p:nvPicPr>
          <p:cNvPr id="14" name="Picture 13" descr="univeristy logo_white_horizont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8734" y="4095749"/>
            <a:ext cx="2072816" cy="646231"/>
          </a:xfrm>
          <a:prstGeom prst="rect">
            <a:avLst/>
          </a:prstGeom>
        </p:spPr>
      </p:pic>
      <p:grpSp>
        <p:nvGrpSpPr>
          <p:cNvPr id="7" name="Group 6"/>
          <p:cNvGrpSpPr/>
          <p:nvPr userDrawn="1"/>
        </p:nvGrpSpPr>
        <p:grpSpPr>
          <a:xfrm rot="16200000">
            <a:off x="6935223" y="-863981"/>
            <a:ext cx="1738927" cy="3016433"/>
            <a:chOff x="950060" y="449430"/>
            <a:chExt cx="1738927" cy="3016433"/>
          </a:xfrm>
        </p:grpSpPr>
        <p:sp>
          <p:nvSpPr>
            <p:cNvPr id="11" name="Rectangle 10"/>
            <p:cNvSpPr/>
            <p:nvPr userDrawn="1"/>
          </p:nvSpPr>
          <p:spPr>
            <a:xfrm>
              <a:off x="2149719" y="288393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userDrawn="1"/>
          </p:nvSpPr>
          <p:spPr>
            <a:xfrm>
              <a:off x="2177075"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userDrawn="1"/>
          </p:nvSpPr>
          <p:spPr>
            <a:xfrm>
              <a:off x="1544033" y="292837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userDrawn="1"/>
          </p:nvSpPr>
          <p:spPr>
            <a:xfrm>
              <a:off x="1882043"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userDrawn="1"/>
          </p:nvSpPr>
          <p:spPr>
            <a:xfrm>
              <a:off x="2186844" y="2958184"/>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userDrawn="1"/>
          </p:nvSpPr>
          <p:spPr>
            <a:xfrm>
              <a:off x="1958244" y="2735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p:cNvSpPr/>
            <p:nvPr userDrawn="1"/>
          </p:nvSpPr>
          <p:spPr>
            <a:xfrm>
              <a:off x="2001225" y="308078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p:cNvSpPr/>
            <p:nvPr userDrawn="1"/>
          </p:nvSpPr>
          <p:spPr>
            <a:xfrm>
              <a:off x="1665167" y="273544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p:cNvSpPr/>
            <p:nvPr userDrawn="1"/>
          </p:nvSpPr>
          <p:spPr>
            <a:xfrm>
              <a:off x="1776540" y="280185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userDrawn="1"/>
          </p:nvSpPr>
          <p:spPr>
            <a:xfrm>
              <a:off x="2528769" y="228605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p:cNvSpPr/>
            <p:nvPr userDrawn="1"/>
          </p:nvSpPr>
          <p:spPr>
            <a:xfrm>
              <a:off x="2474063" y="221962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userDrawn="1"/>
          </p:nvSpPr>
          <p:spPr>
            <a:xfrm>
              <a:off x="2298213" y="22938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p:cNvSpPr/>
            <p:nvPr userDrawn="1"/>
          </p:nvSpPr>
          <p:spPr>
            <a:xfrm>
              <a:off x="2165351" y="224158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p:cNvSpPr/>
            <p:nvPr userDrawn="1"/>
          </p:nvSpPr>
          <p:spPr>
            <a:xfrm>
              <a:off x="1878135" y="2271898"/>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p:cNvSpPr/>
            <p:nvPr userDrawn="1"/>
          </p:nvSpPr>
          <p:spPr>
            <a:xfrm>
              <a:off x="2505321" y="2481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p:cNvSpPr/>
            <p:nvPr userDrawn="1"/>
          </p:nvSpPr>
          <p:spPr>
            <a:xfrm>
              <a:off x="200513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p:cNvSpPr/>
            <p:nvPr userDrawn="1"/>
          </p:nvSpPr>
          <p:spPr>
            <a:xfrm>
              <a:off x="229821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p:cNvSpPr/>
            <p:nvPr userDrawn="1"/>
          </p:nvSpPr>
          <p:spPr>
            <a:xfrm>
              <a:off x="1569423" y="237983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userDrawn="1"/>
          </p:nvSpPr>
          <p:spPr>
            <a:xfrm>
              <a:off x="1721825" y="25283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p:cNvSpPr/>
            <p:nvPr userDrawn="1"/>
          </p:nvSpPr>
          <p:spPr>
            <a:xfrm>
              <a:off x="1973876" y="252051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p:cNvSpPr/>
            <p:nvPr userDrawn="1"/>
          </p:nvSpPr>
          <p:spPr>
            <a:xfrm>
              <a:off x="2229828" y="2457987"/>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p:cNvSpPr/>
            <p:nvPr userDrawn="1"/>
          </p:nvSpPr>
          <p:spPr>
            <a:xfrm>
              <a:off x="1389675" y="1816610"/>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userDrawn="1"/>
          </p:nvSpPr>
          <p:spPr>
            <a:xfrm>
              <a:off x="1309566"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p:cNvSpPr/>
            <p:nvPr userDrawn="1"/>
          </p:nvSpPr>
          <p:spPr>
            <a:xfrm>
              <a:off x="1563573"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p:cNvSpPr/>
            <p:nvPr userDrawn="1"/>
          </p:nvSpPr>
          <p:spPr>
            <a:xfrm>
              <a:off x="1544033" y="162026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p:cNvSpPr/>
            <p:nvPr userDrawn="1"/>
          </p:nvSpPr>
          <p:spPr>
            <a:xfrm>
              <a:off x="1612414"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p:cNvSpPr/>
            <p:nvPr userDrawn="1"/>
          </p:nvSpPr>
          <p:spPr>
            <a:xfrm>
              <a:off x="1897675"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userDrawn="1"/>
          </p:nvSpPr>
          <p:spPr>
            <a:xfrm>
              <a:off x="2077426"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p:cNvSpPr/>
            <p:nvPr userDrawn="1"/>
          </p:nvSpPr>
          <p:spPr>
            <a:xfrm>
              <a:off x="2319710"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p:cNvSpPr/>
            <p:nvPr userDrawn="1"/>
          </p:nvSpPr>
          <p:spPr>
            <a:xfrm>
              <a:off x="1237272" y="1656391"/>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p:cNvSpPr/>
            <p:nvPr userDrawn="1"/>
          </p:nvSpPr>
          <p:spPr>
            <a:xfrm>
              <a:off x="950060" y="16681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p:cNvSpPr/>
            <p:nvPr userDrawn="1"/>
          </p:nvSpPr>
          <p:spPr>
            <a:xfrm>
              <a:off x="961784" y="109664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userDrawn="1"/>
          </p:nvSpPr>
          <p:spPr>
            <a:xfrm>
              <a:off x="1122002" y="1259299"/>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p:cNvSpPr/>
            <p:nvPr userDrawn="1"/>
          </p:nvSpPr>
          <p:spPr>
            <a:xfrm>
              <a:off x="1397490" y="125686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p:cNvSpPr/>
            <p:nvPr userDrawn="1"/>
          </p:nvSpPr>
          <p:spPr>
            <a:xfrm>
              <a:off x="1077054" y="146637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p:cNvSpPr/>
            <p:nvPr userDrawn="1"/>
          </p:nvSpPr>
          <p:spPr>
            <a:xfrm>
              <a:off x="1188429" y="154210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p:cNvSpPr/>
            <p:nvPr userDrawn="1"/>
          </p:nvSpPr>
          <p:spPr>
            <a:xfrm>
              <a:off x="1333013" y="146785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userDrawn="1"/>
          </p:nvSpPr>
          <p:spPr>
            <a:xfrm>
              <a:off x="1672983" y="103898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p:cNvSpPr/>
            <p:nvPr userDrawn="1"/>
          </p:nvSpPr>
          <p:spPr>
            <a:xfrm>
              <a:off x="1631955"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p:cNvSpPr/>
            <p:nvPr userDrawn="1"/>
          </p:nvSpPr>
          <p:spPr>
            <a:xfrm>
              <a:off x="1889852" y="95691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p:cNvSpPr/>
            <p:nvPr userDrawn="1"/>
          </p:nvSpPr>
          <p:spPr>
            <a:xfrm>
              <a:off x="1565515" y="99990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p:cNvSpPr/>
            <p:nvPr userDrawn="1"/>
          </p:nvSpPr>
          <p:spPr>
            <a:xfrm>
              <a:off x="1936758" y="103655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Rectangle 54"/>
            <p:cNvSpPr/>
            <p:nvPr userDrawn="1"/>
          </p:nvSpPr>
          <p:spPr>
            <a:xfrm>
              <a:off x="1921116"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p:cNvSpPr/>
            <p:nvPr userDrawn="1"/>
          </p:nvSpPr>
          <p:spPr>
            <a:xfrm>
              <a:off x="1270498" y="102239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p:cNvSpPr/>
            <p:nvPr userDrawn="1"/>
          </p:nvSpPr>
          <p:spPr>
            <a:xfrm>
              <a:off x="1336921"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p:cNvSpPr/>
            <p:nvPr userDrawn="1"/>
          </p:nvSpPr>
          <p:spPr>
            <a:xfrm>
              <a:off x="1452196"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Rectangle 58"/>
            <p:cNvSpPr/>
            <p:nvPr userDrawn="1"/>
          </p:nvSpPr>
          <p:spPr>
            <a:xfrm>
              <a:off x="1409214"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p:cNvSpPr/>
            <p:nvPr userDrawn="1"/>
          </p:nvSpPr>
          <p:spPr>
            <a:xfrm>
              <a:off x="1729634"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userDrawn="1"/>
          </p:nvSpPr>
          <p:spPr>
            <a:xfrm>
              <a:off x="1692530"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userDrawn="1"/>
          </p:nvSpPr>
          <p:spPr>
            <a:xfrm>
              <a:off x="1309566" y="44943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userDrawn="1"/>
          </p:nvSpPr>
          <p:spPr>
            <a:xfrm>
              <a:off x="1516673" y="87337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Rectangle 63"/>
            <p:cNvSpPr/>
            <p:nvPr userDrawn="1"/>
          </p:nvSpPr>
          <p:spPr>
            <a:xfrm>
              <a:off x="2378322" y="331736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Rectangle 64"/>
            <p:cNvSpPr/>
            <p:nvPr userDrawn="1"/>
          </p:nvSpPr>
          <p:spPr>
            <a:xfrm>
              <a:off x="2378322" y="2949992"/>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Rectangle 65"/>
            <p:cNvSpPr/>
            <p:nvPr userDrawn="1"/>
          </p:nvSpPr>
          <p:spPr>
            <a:xfrm>
              <a:off x="2239601" y="323655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p:cNvSpPr/>
            <p:nvPr userDrawn="1"/>
          </p:nvSpPr>
          <p:spPr>
            <a:xfrm>
              <a:off x="2390046" y="1984495"/>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p:cNvSpPr/>
            <p:nvPr userDrawn="1"/>
          </p:nvSpPr>
          <p:spPr>
            <a:xfrm>
              <a:off x="2016857" y="122149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p:cNvSpPr/>
            <p:nvPr userDrawn="1"/>
          </p:nvSpPr>
          <p:spPr>
            <a:xfrm>
              <a:off x="2355520" y="277987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p:cNvSpPr/>
            <p:nvPr userDrawn="1"/>
          </p:nvSpPr>
          <p:spPr>
            <a:xfrm>
              <a:off x="2355520" y="253223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2" name="Title 1"/>
          <p:cNvSpPr>
            <a:spLocks noGrp="1"/>
          </p:cNvSpPr>
          <p:nvPr>
            <p:ph type="title"/>
          </p:nvPr>
        </p:nvSpPr>
        <p:spPr>
          <a:xfrm>
            <a:off x="455246" y="1747672"/>
            <a:ext cx="8233509" cy="1119039"/>
          </a:xfrm>
        </p:spPr>
        <p:txBody>
          <a:bodyPr/>
          <a:lstStyle>
            <a:lvl1pPr algn="ctr">
              <a:defRPr sz="4000" b="0">
                <a:solidFill>
                  <a:srgbClr val="FFFFFF"/>
                </a:solidFill>
                <a:latin typeface="+mj-lt"/>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107929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xercise">
    <p:bg>
      <p:bgPr>
        <a:gradFill>
          <a:gsLst>
            <a:gs pos="100000">
              <a:schemeClr val="accent4">
                <a:lumMod val="75000"/>
              </a:schemeClr>
            </a:gs>
            <a:gs pos="84000">
              <a:schemeClr val="accent4">
                <a:lumMod val="50000"/>
              </a:schemeClr>
            </a:gs>
          </a:gsLst>
          <a:lin ang="5400000" scaled="1"/>
        </a:gradFill>
        <a:effectLst/>
      </p:bgPr>
    </p:bg>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455245" y="2999651"/>
            <a:ext cx="8233509" cy="731116"/>
          </a:xfrm>
        </p:spPr>
        <p:txBody>
          <a:bodyPr/>
          <a:lstStyle>
            <a:lvl1pPr marL="0" indent="0" algn="ctr">
              <a:buNone/>
              <a:defRPr sz="2000">
                <a:solidFill>
                  <a:srgbClr val="FFFFFF"/>
                </a:solidFill>
                <a:latin typeface="+mj-lt"/>
                <a:cs typeface="Segoe U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itle 1"/>
          <p:cNvSpPr>
            <a:spLocks noGrp="1"/>
          </p:cNvSpPr>
          <p:nvPr>
            <p:ph type="title"/>
          </p:nvPr>
        </p:nvSpPr>
        <p:spPr>
          <a:xfrm>
            <a:off x="455246" y="1747672"/>
            <a:ext cx="8233509" cy="1119039"/>
          </a:xfrm>
        </p:spPr>
        <p:txBody>
          <a:bodyPr/>
          <a:lstStyle>
            <a:lvl1pPr algn="ctr">
              <a:defRPr sz="4000" b="0">
                <a:solidFill>
                  <a:srgbClr val="FFFFFF"/>
                </a:solidFill>
                <a:latin typeface="+mj-lt"/>
                <a:cs typeface="Segoe UI Light"/>
              </a:defRPr>
            </a:lvl1pPr>
          </a:lstStyle>
          <a:p>
            <a:r>
              <a:rPr lang="en-US"/>
              <a:t>Click to edit Master title style</a:t>
            </a:r>
            <a:endParaRPr lang="en-US" dirty="0"/>
          </a:p>
        </p:txBody>
      </p:sp>
      <p:pic>
        <p:nvPicPr>
          <p:cNvPr id="14" name="Picture 13" descr="univeristy logo_white_horizont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8734" y="4095749"/>
            <a:ext cx="2072816" cy="646231"/>
          </a:xfrm>
          <a:prstGeom prst="rect">
            <a:avLst/>
          </a:prstGeom>
        </p:spPr>
      </p:pic>
      <p:grpSp>
        <p:nvGrpSpPr>
          <p:cNvPr id="7" name="Group 6"/>
          <p:cNvGrpSpPr/>
          <p:nvPr userDrawn="1"/>
        </p:nvGrpSpPr>
        <p:grpSpPr>
          <a:xfrm rot="16200000">
            <a:off x="6935223" y="-863981"/>
            <a:ext cx="1738927" cy="3016433"/>
            <a:chOff x="950060" y="449430"/>
            <a:chExt cx="1738927" cy="3016433"/>
          </a:xfrm>
        </p:grpSpPr>
        <p:sp>
          <p:nvSpPr>
            <p:cNvPr id="11" name="Rectangle 10"/>
            <p:cNvSpPr/>
            <p:nvPr userDrawn="1"/>
          </p:nvSpPr>
          <p:spPr>
            <a:xfrm>
              <a:off x="2149719" y="288393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userDrawn="1"/>
          </p:nvSpPr>
          <p:spPr>
            <a:xfrm>
              <a:off x="2177075"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userDrawn="1"/>
          </p:nvSpPr>
          <p:spPr>
            <a:xfrm>
              <a:off x="1544033" y="292837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userDrawn="1"/>
          </p:nvSpPr>
          <p:spPr>
            <a:xfrm>
              <a:off x="1882043"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userDrawn="1"/>
          </p:nvSpPr>
          <p:spPr>
            <a:xfrm>
              <a:off x="2186844" y="2958184"/>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userDrawn="1"/>
          </p:nvSpPr>
          <p:spPr>
            <a:xfrm>
              <a:off x="1958244" y="2735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p:cNvSpPr/>
            <p:nvPr userDrawn="1"/>
          </p:nvSpPr>
          <p:spPr>
            <a:xfrm>
              <a:off x="2001225" y="308078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p:cNvSpPr/>
            <p:nvPr userDrawn="1"/>
          </p:nvSpPr>
          <p:spPr>
            <a:xfrm>
              <a:off x="1665167" y="273544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p:cNvSpPr/>
            <p:nvPr userDrawn="1"/>
          </p:nvSpPr>
          <p:spPr>
            <a:xfrm>
              <a:off x="1776540" y="280185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userDrawn="1"/>
          </p:nvSpPr>
          <p:spPr>
            <a:xfrm>
              <a:off x="2528769" y="228605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p:cNvSpPr/>
            <p:nvPr userDrawn="1"/>
          </p:nvSpPr>
          <p:spPr>
            <a:xfrm>
              <a:off x="2474063" y="221962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userDrawn="1"/>
          </p:nvSpPr>
          <p:spPr>
            <a:xfrm>
              <a:off x="2298213" y="22938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p:cNvSpPr/>
            <p:nvPr userDrawn="1"/>
          </p:nvSpPr>
          <p:spPr>
            <a:xfrm>
              <a:off x="2165351" y="224158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p:cNvSpPr/>
            <p:nvPr userDrawn="1"/>
          </p:nvSpPr>
          <p:spPr>
            <a:xfrm>
              <a:off x="1878135" y="2271898"/>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p:cNvSpPr/>
            <p:nvPr userDrawn="1"/>
          </p:nvSpPr>
          <p:spPr>
            <a:xfrm>
              <a:off x="2505321" y="2481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p:cNvSpPr/>
            <p:nvPr userDrawn="1"/>
          </p:nvSpPr>
          <p:spPr>
            <a:xfrm>
              <a:off x="200513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p:cNvSpPr/>
            <p:nvPr userDrawn="1"/>
          </p:nvSpPr>
          <p:spPr>
            <a:xfrm>
              <a:off x="229821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p:cNvSpPr/>
            <p:nvPr userDrawn="1"/>
          </p:nvSpPr>
          <p:spPr>
            <a:xfrm>
              <a:off x="1569423" y="237983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userDrawn="1"/>
          </p:nvSpPr>
          <p:spPr>
            <a:xfrm>
              <a:off x="1721825" y="25283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p:cNvSpPr/>
            <p:nvPr userDrawn="1"/>
          </p:nvSpPr>
          <p:spPr>
            <a:xfrm>
              <a:off x="1973876" y="252051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p:cNvSpPr/>
            <p:nvPr userDrawn="1"/>
          </p:nvSpPr>
          <p:spPr>
            <a:xfrm>
              <a:off x="2229828" y="2457987"/>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p:cNvSpPr/>
            <p:nvPr userDrawn="1"/>
          </p:nvSpPr>
          <p:spPr>
            <a:xfrm>
              <a:off x="1389675" y="1816610"/>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userDrawn="1"/>
          </p:nvSpPr>
          <p:spPr>
            <a:xfrm>
              <a:off x="1309566"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p:cNvSpPr/>
            <p:nvPr userDrawn="1"/>
          </p:nvSpPr>
          <p:spPr>
            <a:xfrm>
              <a:off x="1563573"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p:cNvSpPr/>
            <p:nvPr userDrawn="1"/>
          </p:nvSpPr>
          <p:spPr>
            <a:xfrm>
              <a:off x="1544033" y="162026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p:cNvSpPr/>
            <p:nvPr userDrawn="1"/>
          </p:nvSpPr>
          <p:spPr>
            <a:xfrm>
              <a:off x="1612414"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p:cNvSpPr/>
            <p:nvPr userDrawn="1"/>
          </p:nvSpPr>
          <p:spPr>
            <a:xfrm>
              <a:off x="1897675"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userDrawn="1"/>
          </p:nvSpPr>
          <p:spPr>
            <a:xfrm>
              <a:off x="2077426"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p:cNvSpPr/>
            <p:nvPr userDrawn="1"/>
          </p:nvSpPr>
          <p:spPr>
            <a:xfrm>
              <a:off x="2319710"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p:cNvSpPr/>
            <p:nvPr userDrawn="1"/>
          </p:nvSpPr>
          <p:spPr>
            <a:xfrm>
              <a:off x="1237272" y="1656391"/>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p:cNvSpPr/>
            <p:nvPr userDrawn="1"/>
          </p:nvSpPr>
          <p:spPr>
            <a:xfrm>
              <a:off x="950060" y="16681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p:cNvSpPr/>
            <p:nvPr userDrawn="1"/>
          </p:nvSpPr>
          <p:spPr>
            <a:xfrm>
              <a:off x="961784" y="109664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userDrawn="1"/>
          </p:nvSpPr>
          <p:spPr>
            <a:xfrm>
              <a:off x="1122002" y="1259299"/>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p:cNvSpPr/>
            <p:nvPr userDrawn="1"/>
          </p:nvSpPr>
          <p:spPr>
            <a:xfrm>
              <a:off x="1397490" y="125686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p:cNvSpPr/>
            <p:nvPr userDrawn="1"/>
          </p:nvSpPr>
          <p:spPr>
            <a:xfrm>
              <a:off x="1077054" y="146637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p:cNvSpPr/>
            <p:nvPr userDrawn="1"/>
          </p:nvSpPr>
          <p:spPr>
            <a:xfrm>
              <a:off x="1188429" y="154210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p:cNvSpPr/>
            <p:nvPr userDrawn="1"/>
          </p:nvSpPr>
          <p:spPr>
            <a:xfrm>
              <a:off x="1333013" y="146785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userDrawn="1"/>
          </p:nvSpPr>
          <p:spPr>
            <a:xfrm>
              <a:off x="1672983" y="103898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p:cNvSpPr/>
            <p:nvPr userDrawn="1"/>
          </p:nvSpPr>
          <p:spPr>
            <a:xfrm>
              <a:off x="1631955"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p:cNvSpPr/>
            <p:nvPr userDrawn="1"/>
          </p:nvSpPr>
          <p:spPr>
            <a:xfrm>
              <a:off x="1889852" y="95691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p:cNvSpPr/>
            <p:nvPr userDrawn="1"/>
          </p:nvSpPr>
          <p:spPr>
            <a:xfrm>
              <a:off x="1565515" y="99990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p:cNvSpPr/>
            <p:nvPr userDrawn="1"/>
          </p:nvSpPr>
          <p:spPr>
            <a:xfrm>
              <a:off x="1936758" y="103655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Rectangle 54"/>
            <p:cNvSpPr/>
            <p:nvPr userDrawn="1"/>
          </p:nvSpPr>
          <p:spPr>
            <a:xfrm>
              <a:off x="1921116"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p:cNvSpPr/>
            <p:nvPr userDrawn="1"/>
          </p:nvSpPr>
          <p:spPr>
            <a:xfrm>
              <a:off x="1270498" y="102239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p:cNvSpPr/>
            <p:nvPr userDrawn="1"/>
          </p:nvSpPr>
          <p:spPr>
            <a:xfrm>
              <a:off x="1336921"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p:cNvSpPr/>
            <p:nvPr userDrawn="1"/>
          </p:nvSpPr>
          <p:spPr>
            <a:xfrm>
              <a:off x="1452196"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Rectangle 58"/>
            <p:cNvSpPr/>
            <p:nvPr userDrawn="1"/>
          </p:nvSpPr>
          <p:spPr>
            <a:xfrm>
              <a:off x="1409214"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p:cNvSpPr/>
            <p:nvPr userDrawn="1"/>
          </p:nvSpPr>
          <p:spPr>
            <a:xfrm>
              <a:off x="1729634"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userDrawn="1"/>
          </p:nvSpPr>
          <p:spPr>
            <a:xfrm>
              <a:off x="1692530"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userDrawn="1"/>
          </p:nvSpPr>
          <p:spPr>
            <a:xfrm>
              <a:off x="1309566" y="44943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userDrawn="1"/>
          </p:nvSpPr>
          <p:spPr>
            <a:xfrm>
              <a:off x="1516673" y="87337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Rectangle 63"/>
            <p:cNvSpPr/>
            <p:nvPr userDrawn="1"/>
          </p:nvSpPr>
          <p:spPr>
            <a:xfrm>
              <a:off x="2378322" y="331736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Rectangle 64"/>
            <p:cNvSpPr/>
            <p:nvPr userDrawn="1"/>
          </p:nvSpPr>
          <p:spPr>
            <a:xfrm>
              <a:off x="2378322" y="2949992"/>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Rectangle 65"/>
            <p:cNvSpPr/>
            <p:nvPr userDrawn="1"/>
          </p:nvSpPr>
          <p:spPr>
            <a:xfrm>
              <a:off x="2239601" y="323655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p:cNvSpPr/>
            <p:nvPr userDrawn="1"/>
          </p:nvSpPr>
          <p:spPr>
            <a:xfrm>
              <a:off x="2390046" y="1984495"/>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p:cNvSpPr/>
            <p:nvPr userDrawn="1"/>
          </p:nvSpPr>
          <p:spPr>
            <a:xfrm>
              <a:off x="2016857" y="122149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p:cNvSpPr/>
            <p:nvPr userDrawn="1"/>
          </p:nvSpPr>
          <p:spPr>
            <a:xfrm>
              <a:off x="2355520" y="277987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p:cNvSpPr/>
            <p:nvPr userDrawn="1"/>
          </p:nvSpPr>
          <p:spPr>
            <a:xfrm>
              <a:off x="2355520" y="253223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48411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nstration">
    <p:bg>
      <p:bgPr>
        <a:gradFill>
          <a:gsLst>
            <a:gs pos="100000">
              <a:srgbClr val="D2570F"/>
            </a:gs>
            <a:gs pos="84000">
              <a:srgbClr val="A24109"/>
            </a:gs>
          </a:gsLst>
          <a:lin ang="5400000" scaled="1"/>
        </a:gradFill>
        <a:effectLst/>
      </p:bgPr>
    </p:bg>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455245" y="2999651"/>
            <a:ext cx="8233509" cy="731116"/>
          </a:xfrm>
        </p:spPr>
        <p:txBody>
          <a:bodyPr/>
          <a:lstStyle>
            <a:lvl1pPr marL="0" indent="0" algn="ctr">
              <a:buNone/>
              <a:defRPr sz="2000">
                <a:solidFill>
                  <a:srgbClr val="FFFFFF"/>
                </a:solidFill>
                <a:latin typeface="+mj-lt"/>
                <a:cs typeface="Segoe U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itle 1"/>
          <p:cNvSpPr>
            <a:spLocks noGrp="1"/>
          </p:cNvSpPr>
          <p:nvPr>
            <p:ph type="title"/>
          </p:nvPr>
        </p:nvSpPr>
        <p:spPr>
          <a:xfrm>
            <a:off x="455246" y="1747672"/>
            <a:ext cx="8233509" cy="1119039"/>
          </a:xfrm>
        </p:spPr>
        <p:txBody>
          <a:bodyPr/>
          <a:lstStyle>
            <a:lvl1pPr algn="ctr">
              <a:defRPr sz="4000" b="0">
                <a:solidFill>
                  <a:srgbClr val="FFFFFF"/>
                </a:solidFill>
                <a:latin typeface="+mj-lt"/>
                <a:cs typeface="Segoe UI Light"/>
              </a:defRPr>
            </a:lvl1pPr>
          </a:lstStyle>
          <a:p>
            <a:r>
              <a:rPr lang="en-US"/>
              <a:t>Click to edit Master title style</a:t>
            </a:r>
            <a:endParaRPr lang="en-US" dirty="0"/>
          </a:p>
        </p:txBody>
      </p:sp>
      <p:pic>
        <p:nvPicPr>
          <p:cNvPr id="14" name="Picture 13" descr="univeristy logo_white_horizont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8734" y="4095749"/>
            <a:ext cx="2072816" cy="646231"/>
          </a:xfrm>
          <a:prstGeom prst="rect">
            <a:avLst/>
          </a:prstGeom>
        </p:spPr>
      </p:pic>
      <p:grpSp>
        <p:nvGrpSpPr>
          <p:cNvPr id="7" name="Group 6"/>
          <p:cNvGrpSpPr/>
          <p:nvPr userDrawn="1"/>
        </p:nvGrpSpPr>
        <p:grpSpPr>
          <a:xfrm rot="16200000">
            <a:off x="6935223" y="-863981"/>
            <a:ext cx="1738927" cy="3016433"/>
            <a:chOff x="950060" y="449430"/>
            <a:chExt cx="1738927" cy="3016433"/>
          </a:xfrm>
        </p:grpSpPr>
        <p:sp>
          <p:nvSpPr>
            <p:cNvPr id="11" name="Rectangle 10"/>
            <p:cNvSpPr/>
            <p:nvPr userDrawn="1"/>
          </p:nvSpPr>
          <p:spPr>
            <a:xfrm>
              <a:off x="2149719" y="288393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p:nvPr userDrawn="1"/>
          </p:nvSpPr>
          <p:spPr>
            <a:xfrm>
              <a:off x="2177075"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p:cNvSpPr/>
            <p:nvPr userDrawn="1"/>
          </p:nvSpPr>
          <p:spPr>
            <a:xfrm>
              <a:off x="1544033" y="292837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userDrawn="1"/>
          </p:nvSpPr>
          <p:spPr>
            <a:xfrm>
              <a:off x="1882043" y="31550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userDrawn="1"/>
          </p:nvSpPr>
          <p:spPr>
            <a:xfrm>
              <a:off x="2186844" y="2958184"/>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userDrawn="1"/>
          </p:nvSpPr>
          <p:spPr>
            <a:xfrm>
              <a:off x="1958244" y="2735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p:cNvSpPr/>
            <p:nvPr userDrawn="1"/>
          </p:nvSpPr>
          <p:spPr>
            <a:xfrm>
              <a:off x="2001225" y="308078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p:cNvSpPr/>
            <p:nvPr userDrawn="1"/>
          </p:nvSpPr>
          <p:spPr>
            <a:xfrm>
              <a:off x="1665167" y="273544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p:cNvSpPr/>
            <p:nvPr userDrawn="1"/>
          </p:nvSpPr>
          <p:spPr>
            <a:xfrm>
              <a:off x="1776540" y="2801852"/>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p:cNvSpPr/>
            <p:nvPr userDrawn="1"/>
          </p:nvSpPr>
          <p:spPr>
            <a:xfrm>
              <a:off x="2528769" y="228605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p:cNvSpPr/>
            <p:nvPr userDrawn="1"/>
          </p:nvSpPr>
          <p:spPr>
            <a:xfrm>
              <a:off x="2474063" y="221962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userDrawn="1"/>
          </p:nvSpPr>
          <p:spPr>
            <a:xfrm>
              <a:off x="2298213" y="22938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p:cNvSpPr/>
            <p:nvPr userDrawn="1"/>
          </p:nvSpPr>
          <p:spPr>
            <a:xfrm>
              <a:off x="2165351" y="224158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p:cNvSpPr/>
            <p:nvPr userDrawn="1"/>
          </p:nvSpPr>
          <p:spPr>
            <a:xfrm>
              <a:off x="1878135" y="2271898"/>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p:cNvSpPr/>
            <p:nvPr userDrawn="1"/>
          </p:nvSpPr>
          <p:spPr>
            <a:xfrm>
              <a:off x="2505321" y="2481436"/>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p:cNvSpPr/>
            <p:nvPr userDrawn="1"/>
          </p:nvSpPr>
          <p:spPr>
            <a:xfrm>
              <a:off x="200513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p:cNvSpPr/>
            <p:nvPr userDrawn="1"/>
          </p:nvSpPr>
          <p:spPr>
            <a:xfrm>
              <a:off x="2298213" y="2059399"/>
              <a:ext cx="160218" cy="148499"/>
            </a:xfrm>
            <a:prstGeom prst="rect">
              <a:avLst/>
            </a:prstGeom>
            <a:solidFill>
              <a:srgbClr val="F9F9F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p:cNvSpPr/>
            <p:nvPr userDrawn="1"/>
          </p:nvSpPr>
          <p:spPr>
            <a:xfrm>
              <a:off x="1569423" y="2379830"/>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userDrawn="1"/>
          </p:nvSpPr>
          <p:spPr>
            <a:xfrm>
              <a:off x="1721825" y="2528328"/>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p:cNvSpPr/>
            <p:nvPr userDrawn="1"/>
          </p:nvSpPr>
          <p:spPr>
            <a:xfrm>
              <a:off x="1973876" y="2520515"/>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p:cNvSpPr/>
            <p:nvPr userDrawn="1"/>
          </p:nvSpPr>
          <p:spPr>
            <a:xfrm>
              <a:off x="2229828" y="2457987"/>
              <a:ext cx="160218" cy="148499"/>
            </a:xfrm>
            <a:prstGeom prst="rect">
              <a:avLst/>
            </a:prstGeom>
            <a:solidFill>
              <a:srgbClr val="F9F9F9">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p:cNvSpPr/>
            <p:nvPr userDrawn="1"/>
          </p:nvSpPr>
          <p:spPr>
            <a:xfrm>
              <a:off x="1389675" y="1816610"/>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userDrawn="1"/>
          </p:nvSpPr>
          <p:spPr>
            <a:xfrm>
              <a:off x="1309566"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p:cNvSpPr/>
            <p:nvPr userDrawn="1"/>
          </p:nvSpPr>
          <p:spPr>
            <a:xfrm>
              <a:off x="1563573" y="188747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p:cNvSpPr/>
            <p:nvPr userDrawn="1"/>
          </p:nvSpPr>
          <p:spPr>
            <a:xfrm>
              <a:off x="1544033" y="162026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p:cNvSpPr/>
            <p:nvPr userDrawn="1"/>
          </p:nvSpPr>
          <p:spPr>
            <a:xfrm>
              <a:off x="1612414"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p:cNvSpPr/>
            <p:nvPr userDrawn="1"/>
          </p:nvSpPr>
          <p:spPr>
            <a:xfrm>
              <a:off x="1897675"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userDrawn="1"/>
          </p:nvSpPr>
          <p:spPr>
            <a:xfrm>
              <a:off x="2077426"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p:cNvSpPr/>
            <p:nvPr userDrawn="1"/>
          </p:nvSpPr>
          <p:spPr>
            <a:xfrm>
              <a:off x="2319710" y="1843011"/>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p:cNvSpPr/>
            <p:nvPr userDrawn="1"/>
          </p:nvSpPr>
          <p:spPr>
            <a:xfrm>
              <a:off x="1237272" y="1656391"/>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p:cNvSpPr/>
            <p:nvPr userDrawn="1"/>
          </p:nvSpPr>
          <p:spPr>
            <a:xfrm>
              <a:off x="950060" y="16681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p:cNvSpPr/>
            <p:nvPr userDrawn="1"/>
          </p:nvSpPr>
          <p:spPr>
            <a:xfrm>
              <a:off x="961784" y="109664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userDrawn="1"/>
          </p:nvSpPr>
          <p:spPr>
            <a:xfrm>
              <a:off x="1122002" y="1259299"/>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p:cNvSpPr/>
            <p:nvPr userDrawn="1"/>
          </p:nvSpPr>
          <p:spPr>
            <a:xfrm>
              <a:off x="1397490" y="125686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p:cNvSpPr/>
            <p:nvPr userDrawn="1"/>
          </p:nvSpPr>
          <p:spPr>
            <a:xfrm>
              <a:off x="1077054" y="146637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p:cNvSpPr/>
            <p:nvPr userDrawn="1"/>
          </p:nvSpPr>
          <p:spPr>
            <a:xfrm>
              <a:off x="1188429" y="1542107"/>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p:cNvSpPr/>
            <p:nvPr userDrawn="1"/>
          </p:nvSpPr>
          <p:spPr>
            <a:xfrm>
              <a:off x="1333013" y="146785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userDrawn="1"/>
          </p:nvSpPr>
          <p:spPr>
            <a:xfrm>
              <a:off x="1672983" y="103898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p:cNvSpPr/>
            <p:nvPr userDrawn="1"/>
          </p:nvSpPr>
          <p:spPr>
            <a:xfrm>
              <a:off x="1631955"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p:cNvSpPr/>
            <p:nvPr userDrawn="1"/>
          </p:nvSpPr>
          <p:spPr>
            <a:xfrm>
              <a:off x="1889852" y="95691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p:cNvSpPr/>
            <p:nvPr userDrawn="1"/>
          </p:nvSpPr>
          <p:spPr>
            <a:xfrm>
              <a:off x="1565515" y="99990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p:cNvSpPr/>
            <p:nvPr userDrawn="1"/>
          </p:nvSpPr>
          <p:spPr>
            <a:xfrm>
              <a:off x="1936758" y="1036554"/>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Rectangle 54"/>
            <p:cNvSpPr/>
            <p:nvPr userDrawn="1"/>
          </p:nvSpPr>
          <p:spPr>
            <a:xfrm>
              <a:off x="1921116" y="122803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p:cNvSpPr/>
            <p:nvPr userDrawn="1"/>
          </p:nvSpPr>
          <p:spPr>
            <a:xfrm>
              <a:off x="1270498" y="1022396"/>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p:cNvSpPr/>
            <p:nvPr userDrawn="1"/>
          </p:nvSpPr>
          <p:spPr>
            <a:xfrm>
              <a:off x="1336921" y="1694512"/>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p:cNvSpPr/>
            <p:nvPr userDrawn="1"/>
          </p:nvSpPr>
          <p:spPr>
            <a:xfrm>
              <a:off x="1452196"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Rectangle 58"/>
            <p:cNvSpPr/>
            <p:nvPr userDrawn="1"/>
          </p:nvSpPr>
          <p:spPr>
            <a:xfrm>
              <a:off x="1409214"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p:cNvSpPr/>
            <p:nvPr userDrawn="1"/>
          </p:nvSpPr>
          <p:spPr>
            <a:xfrm>
              <a:off x="1729634" y="5979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userDrawn="1"/>
          </p:nvSpPr>
          <p:spPr>
            <a:xfrm>
              <a:off x="1692530" y="79912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userDrawn="1"/>
          </p:nvSpPr>
          <p:spPr>
            <a:xfrm>
              <a:off x="1309566" y="449430"/>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userDrawn="1"/>
          </p:nvSpPr>
          <p:spPr>
            <a:xfrm>
              <a:off x="1516673" y="873378"/>
              <a:ext cx="160218" cy="148499"/>
            </a:xfrm>
            <a:prstGeom prst="rect">
              <a:avLst/>
            </a:prstGeom>
            <a:solidFill>
              <a:srgbClr val="F9F9F9">
                <a:alpha val="3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Rectangle 63"/>
            <p:cNvSpPr/>
            <p:nvPr userDrawn="1"/>
          </p:nvSpPr>
          <p:spPr>
            <a:xfrm>
              <a:off x="2378322" y="331736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Rectangle 64"/>
            <p:cNvSpPr/>
            <p:nvPr userDrawn="1"/>
          </p:nvSpPr>
          <p:spPr>
            <a:xfrm>
              <a:off x="2378322" y="2949992"/>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Rectangle 65"/>
            <p:cNvSpPr/>
            <p:nvPr userDrawn="1"/>
          </p:nvSpPr>
          <p:spPr>
            <a:xfrm>
              <a:off x="2239601" y="323655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p:cNvSpPr/>
            <p:nvPr userDrawn="1"/>
          </p:nvSpPr>
          <p:spPr>
            <a:xfrm>
              <a:off x="2390046" y="1984495"/>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Rectangle 67"/>
            <p:cNvSpPr/>
            <p:nvPr userDrawn="1"/>
          </p:nvSpPr>
          <p:spPr>
            <a:xfrm>
              <a:off x="2016857" y="122149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p:cNvSpPr/>
            <p:nvPr userDrawn="1"/>
          </p:nvSpPr>
          <p:spPr>
            <a:xfrm>
              <a:off x="2355520" y="2779874"/>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Rectangle 69"/>
            <p:cNvSpPr/>
            <p:nvPr userDrawn="1"/>
          </p:nvSpPr>
          <p:spPr>
            <a:xfrm>
              <a:off x="2355520" y="2532236"/>
              <a:ext cx="160218" cy="148499"/>
            </a:xfrm>
            <a:prstGeom prst="rect">
              <a:avLst/>
            </a:prstGeom>
            <a:solidFill>
              <a:srgbClr val="F9F9F9">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98093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Content">
    <p:spTree>
      <p:nvGrpSpPr>
        <p:cNvPr id="1" name=""/>
        <p:cNvGrpSpPr/>
        <p:nvPr/>
      </p:nvGrpSpPr>
      <p:grpSpPr>
        <a:xfrm>
          <a:off x="0" y="0"/>
          <a:ext cx="0" cy="0"/>
          <a:chOff x="0" y="0"/>
          <a:chExt cx="0" cy="0"/>
        </a:xfrm>
      </p:grpSpPr>
      <p:sp>
        <p:nvSpPr>
          <p:cNvPr id="4" name="Content Placeholder 13"/>
          <p:cNvSpPr>
            <a:spLocks noGrp="1"/>
          </p:cNvSpPr>
          <p:nvPr>
            <p:ph sz="quarter" idx="10"/>
          </p:nvPr>
        </p:nvSpPr>
        <p:spPr>
          <a:xfrm>
            <a:off x="457200" y="1209791"/>
            <a:ext cx="4389649" cy="3200400"/>
          </a:xfrm>
        </p:spPr>
        <p:txBody>
          <a:bodyPr/>
          <a:lstStyle>
            <a:lvl1pPr eaLnBrk="1" hangingPunct="1">
              <a:spcBef>
                <a:spcPct val="20000"/>
              </a:spcBef>
              <a:buFont typeface="Wingdings" charset="0"/>
              <a:buChar char="v"/>
              <a:defRPr sz="2000" baseline="0">
                <a:latin typeface="+mn-lt"/>
              </a:defRPr>
            </a:lvl1pPr>
            <a:lvl2pPr>
              <a:defRPr>
                <a:latin typeface="+mn-lt"/>
              </a:defRPr>
            </a:lvl2pPr>
            <a:lvl3pPr>
              <a:defRPr>
                <a:latin typeface="+mn-lt"/>
              </a:defRPr>
            </a:lvl3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253998"/>
            <a:ext cx="6542808" cy="857250"/>
          </a:xfrm>
        </p:spPr>
        <p:txBody>
          <a:bodyPr/>
          <a:lstStyle>
            <a:lvl1pPr>
              <a:defRPr b="0"/>
            </a:lvl1pPr>
          </a:lstStyle>
          <a:p>
            <a:r>
              <a:rPr lang="en-US"/>
              <a:t>Click to edit Master title style</a:t>
            </a:r>
          </a:p>
        </p:txBody>
      </p:sp>
      <p:grpSp>
        <p:nvGrpSpPr>
          <p:cNvPr id="19" name="Group 18"/>
          <p:cNvGrpSpPr/>
          <p:nvPr userDrawn="1"/>
        </p:nvGrpSpPr>
        <p:grpSpPr>
          <a:xfrm>
            <a:off x="6858131" y="59861"/>
            <a:ext cx="2078658" cy="510194"/>
            <a:chOff x="6841505" y="-1099"/>
            <a:chExt cx="2078658" cy="510194"/>
          </a:xfrm>
        </p:grpSpPr>
        <p:pic>
          <p:nvPicPr>
            <p:cNvPr id="5"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userDrawn="1"/>
          </p:nvPicPr>
          <p:blipFill>
            <a:blip r:embed="rId3"/>
            <a:stretch>
              <a:fillRect/>
            </a:stretch>
          </p:blipFill>
          <p:spPr>
            <a:xfrm>
              <a:off x="6841505" y="-1099"/>
              <a:ext cx="510194" cy="510194"/>
            </a:xfrm>
            <a:prstGeom prst="rect">
              <a:avLst/>
            </a:prstGeom>
          </p:spPr>
        </p:pic>
      </p:grpSp>
      <p:pic>
        <p:nvPicPr>
          <p:cNvPr id="9" name="Picture 8"/>
          <p:cNvPicPr>
            <a:picLocks/>
          </p:cNvPicPr>
          <p:nvPr userDrawn="1"/>
        </p:nvPicPr>
        <p:blipFill>
          <a:blip r:embed="rId4"/>
          <a:stretch>
            <a:fillRect/>
          </a:stretch>
        </p:blipFill>
        <p:spPr>
          <a:xfrm>
            <a:off x="0" y="5116068"/>
            <a:ext cx="9144000" cy="27432"/>
          </a:xfrm>
          <a:prstGeom prst="rect">
            <a:avLst/>
          </a:prstGeom>
        </p:spPr>
      </p:pic>
    </p:spTree>
    <p:extLst>
      <p:ext uri="{BB962C8B-B14F-4D97-AF65-F5344CB8AC3E}">
        <p14:creationId xmlns:p14="http://schemas.microsoft.com/office/powerpoint/2010/main" val="427593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ContentWithImage">
    <p:spTree>
      <p:nvGrpSpPr>
        <p:cNvPr id="1" name=""/>
        <p:cNvGrpSpPr/>
        <p:nvPr/>
      </p:nvGrpSpPr>
      <p:grpSpPr>
        <a:xfrm>
          <a:off x="0" y="0"/>
          <a:ext cx="0" cy="0"/>
          <a:chOff x="0" y="0"/>
          <a:chExt cx="0" cy="0"/>
        </a:xfrm>
      </p:grpSpPr>
      <p:sp>
        <p:nvSpPr>
          <p:cNvPr id="4" name="Content Placeholder 13"/>
          <p:cNvSpPr>
            <a:spLocks noGrp="1"/>
          </p:cNvSpPr>
          <p:nvPr>
            <p:ph sz="quarter" idx="10"/>
          </p:nvPr>
        </p:nvSpPr>
        <p:spPr>
          <a:xfrm>
            <a:off x="457200" y="1209791"/>
            <a:ext cx="4389649" cy="3200400"/>
          </a:xfrm>
        </p:spPr>
        <p:txBody>
          <a:bodyPr/>
          <a:lstStyle>
            <a:lvl1pPr eaLnBrk="1" hangingPunct="1">
              <a:spcBef>
                <a:spcPct val="20000"/>
              </a:spcBef>
              <a:buFont typeface="Wingdings" charset="0"/>
              <a:buChar char="v"/>
              <a:defRPr sz="2000" baseline="0"/>
            </a:lvl1pPr>
          </a:lstStyle>
          <a:p>
            <a:pPr lvl="0"/>
            <a:r>
              <a:rPr lang="en-US"/>
              <a:t>Edit Master text styles</a:t>
            </a:r>
          </a:p>
          <a:p>
            <a:pPr lvl="1"/>
            <a:r>
              <a:rPr lang="en-US"/>
              <a:t>Second level</a:t>
            </a:r>
          </a:p>
          <a:p>
            <a:pPr lvl="2"/>
            <a:r>
              <a:rPr lang="en-US"/>
              <a:t>Third level</a:t>
            </a:r>
          </a:p>
        </p:txBody>
      </p:sp>
      <p:sp>
        <p:nvSpPr>
          <p:cNvPr id="7" name="Picture Placeholder 6"/>
          <p:cNvSpPr>
            <a:spLocks noGrp="1"/>
          </p:cNvSpPr>
          <p:nvPr>
            <p:ph type="pic" sz="quarter" idx="11" hasCustomPrompt="1"/>
          </p:nvPr>
        </p:nvSpPr>
        <p:spPr bwMode="auto">
          <a:xfrm>
            <a:off x="4846849" y="1"/>
            <a:ext cx="4299505" cy="5143500"/>
          </a:xfrm>
          <a:custGeom>
            <a:avLst/>
            <a:gdLst>
              <a:gd name="connsiteX0" fmla="*/ 0 w 3886200"/>
              <a:gd name="connsiteY0" fmla="*/ 5143499 h 5143499"/>
              <a:gd name="connsiteX1" fmla="*/ 971550 w 3886200"/>
              <a:gd name="connsiteY1" fmla="*/ 0 h 5143499"/>
              <a:gd name="connsiteX2" fmla="*/ 3886200 w 3886200"/>
              <a:gd name="connsiteY2" fmla="*/ 0 h 5143499"/>
              <a:gd name="connsiteX3" fmla="*/ 2914650 w 3886200"/>
              <a:gd name="connsiteY3" fmla="*/ 5143499 h 5143499"/>
              <a:gd name="connsiteX4" fmla="*/ 0 w 3886200"/>
              <a:gd name="connsiteY4" fmla="*/ 5143499 h 5143499"/>
              <a:gd name="connsiteX0" fmla="*/ 0 w 3896346"/>
              <a:gd name="connsiteY0" fmla="*/ 5143499 h 5151291"/>
              <a:gd name="connsiteX1" fmla="*/ 971550 w 3896346"/>
              <a:gd name="connsiteY1" fmla="*/ 0 h 5151291"/>
              <a:gd name="connsiteX2" fmla="*/ 3886200 w 3896346"/>
              <a:gd name="connsiteY2" fmla="*/ 0 h 5151291"/>
              <a:gd name="connsiteX3" fmla="*/ 3896346 w 3896346"/>
              <a:gd name="connsiteY3" fmla="*/ 5151291 h 5151291"/>
              <a:gd name="connsiteX4" fmla="*/ 0 w 3896346"/>
              <a:gd name="connsiteY4" fmla="*/ 5143499 h 5151291"/>
              <a:gd name="connsiteX0" fmla="*/ 0 w 3888554"/>
              <a:gd name="connsiteY0" fmla="*/ 5143499 h 5143499"/>
              <a:gd name="connsiteX1" fmla="*/ 971550 w 3888554"/>
              <a:gd name="connsiteY1" fmla="*/ 0 h 5143499"/>
              <a:gd name="connsiteX2" fmla="*/ 3886200 w 3888554"/>
              <a:gd name="connsiteY2" fmla="*/ 0 h 5143499"/>
              <a:gd name="connsiteX3" fmla="*/ 3888554 w 3888554"/>
              <a:gd name="connsiteY3" fmla="*/ 5120125 h 5143499"/>
              <a:gd name="connsiteX4" fmla="*/ 0 w 3888554"/>
              <a:gd name="connsiteY4" fmla="*/ 5143499 h 5143499"/>
              <a:gd name="connsiteX0" fmla="*/ 0 w 3888554"/>
              <a:gd name="connsiteY0" fmla="*/ 5143499 h 5143500"/>
              <a:gd name="connsiteX1" fmla="*/ 971550 w 3888554"/>
              <a:gd name="connsiteY1" fmla="*/ 0 h 5143500"/>
              <a:gd name="connsiteX2" fmla="*/ 3886200 w 3888554"/>
              <a:gd name="connsiteY2" fmla="*/ 0 h 5143500"/>
              <a:gd name="connsiteX3" fmla="*/ 3888554 w 3888554"/>
              <a:gd name="connsiteY3" fmla="*/ 5143500 h 5143500"/>
              <a:gd name="connsiteX4" fmla="*/ 0 w 3888554"/>
              <a:gd name="connsiteY4" fmla="*/ 5143499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554" h="5143500">
                <a:moveTo>
                  <a:pt x="0" y="5143499"/>
                </a:moveTo>
                <a:lnTo>
                  <a:pt x="971550" y="0"/>
                </a:lnTo>
                <a:lnTo>
                  <a:pt x="3886200" y="0"/>
                </a:lnTo>
                <a:cubicBezTo>
                  <a:pt x="3886985" y="1706708"/>
                  <a:pt x="3887769" y="3436792"/>
                  <a:pt x="3888554" y="5143500"/>
                </a:cubicBezTo>
                <a:lnTo>
                  <a:pt x="0" y="5143499"/>
                </a:lnTo>
                <a:close/>
              </a:path>
            </a:pathLst>
          </a:custGeom>
          <a:solidFill>
            <a:schemeClr val="accent1"/>
          </a:solidFill>
          <a:ln>
            <a:noFill/>
          </a:ln>
          <a:extLst>
            <a:ext uri="{FAA26D3D-D897-4be2-8F04-BA451C77F1D7}">
              <ma14:placeholderFlag xmlns:ma14="http://schemas.microsoft.com/office/mac/drawingml/2011/main" xmlns="" val="1"/>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marL="0" indent="0" algn="ctr">
              <a:buNone/>
              <a:defRPr baseline="0">
                <a:solidFill>
                  <a:srgbClr val="FFFFFF"/>
                </a:solidFill>
              </a:defRPr>
            </a:lvl1pPr>
          </a:lstStyle>
          <a:p>
            <a:r>
              <a:rPr lang="en-US" dirty="0"/>
              <a:t>Picture Goes Here</a:t>
            </a:r>
          </a:p>
        </p:txBody>
      </p:sp>
      <p:sp>
        <p:nvSpPr>
          <p:cNvPr id="8" name="Title 1"/>
          <p:cNvSpPr>
            <a:spLocks noGrp="1"/>
          </p:cNvSpPr>
          <p:nvPr>
            <p:ph type="title"/>
          </p:nvPr>
        </p:nvSpPr>
        <p:spPr>
          <a:xfrm>
            <a:off x="457200" y="253998"/>
            <a:ext cx="6542808" cy="85725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423725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3998"/>
            <a:ext cx="6542808" cy="857250"/>
          </a:xfrm>
        </p:spPr>
        <p:txBody>
          <a:bodyPr/>
          <a:lstStyle>
            <a:lvl1pPr>
              <a:defRPr b="0"/>
            </a:lvl1pPr>
          </a:lstStyle>
          <a:p>
            <a:r>
              <a:rPr lang="en-US"/>
              <a:t>Click to edit Master title style</a:t>
            </a:r>
            <a:endParaRPr lang="en-US" dirty="0"/>
          </a:p>
        </p:txBody>
      </p:sp>
      <p:sp>
        <p:nvSpPr>
          <p:cNvPr id="4" name="Content Placeholder 13"/>
          <p:cNvSpPr>
            <a:spLocks noGrp="1"/>
          </p:cNvSpPr>
          <p:nvPr>
            <p:ph sz="quarter" idx="10"/>
          </p:nvPr>
        </p:nvSpPr>
        <p:spPr>
          <a:xfrm>
            <a:off x="4203089" y="1209791"/>
            <a:ext cx="4389120" cy="3200400"/>
          </a:xfrm>
        </p:spPr>
        <p:txBody>
          <a:bodyPr/>
          <a:lstStyle>
            <a:lvl1pPr eaLnBrk="1" hangingPunct="1">
              <a:spcBef>
                <a:spcPct val="20000"/>
              </a:spcBef>
              <a:buFont typeface="Wingdings" charset="0"/>
              <a:buChar char="v"/>
              <a:defRPr sz="2000" baseline="0"/>
            </a:lvl1pPr>
          </a:lstStyle>
          <a:p>
            <a:pPr lvl="0"/>
            <a:r>
              <a:rPr lang="en-US"/>
              <a:t>Edit Master text styles</a:t>
            </a:r>
          </a:p>
          <a:p>
            <a:pPr lvl="1"/>
            <a:r>
              <a:rPr lang="en-US"/>
              <a:t>Second level</a:t>
            </a:r>
          </a:p>
          <a:p>
            <a:pPr lvl="2"/>
            <a:r>
              <a:rPr lang="en-US"/>
              <a:t>Third level</a:t>
            </a:r>
          </a:p>
        </p:txBody>
      </p:sp>
      <p:grpSp>
        <p:nvGrpSpPr>
          <p:cNvPr id="8" name="Group 7"/>
          <p:cNvGrpSpPr/>
          <p:nvPr userDrawn="1"/>
        </p:nvGrpSpPr>
        <p:grpSpPr>
          <a:xfrm>
            <a:off x="6858131" y="59861"/>
            <a:ext cx="2078658" cy="510194"/>
            <a:chOff x="6841505" y="-1099"/>
            <a:chExt cx="2078658" cy="510194"/>
          </a:xfrm>
        </p:grpSpPr>
        <p:pic>
          <p:nvPicPr>
            <p:cNvPr id="9"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3"/>
            <a:stretch>
              <a:fillRect/>
            </a:stretch>
          </p:blipFill>
          <p:spPr>
            <a:xfrm>
              <a:off x="6841505" y="-1099"/>
              <a:ext cx="510194" cy="510194"/>
            </a:xfrm>
            <a:prstGeom prst="rect">
              <a:avLst/>
            </a:prstGeom>
          </p:spPr>
        </p:pic>
      </p:grpSp>
      <p:pic>
        <p:nvPicPr>
          <p:cNvPr id="11" name="Picture 10"/>
          <p:cNvPicPr>
            <a:picLocks/>
          </p:cNvPicPr>
          <p:nvPr userDrawn="1"/>
        </p:nvPicPr>
        <p:blipFill>
          <a:blip r:embed="rId4"/>
          <a:stretch>
            <a:fillRect/>
          </a:stretch>
        </p:blipFill>
        <p:spPr>
          <a:xfrm>
            <a:off x="0" y="5116068"/>
            <a:ext cx="9144000" cy="27432"/>
          </a:xfrm>
          <a:prstGeom prst="rect">
            <a:avLst/>
          </a:prstGeom>
        </p:spPr>
      </p:pic>
    </p:spTree>
    <p:extLst>
      <p:ext uri="{BB962C8B-B14F-4D97-AF65-F5344CB8AC3E}">
        <p14:creationId xmlns:p14="http://schemas.microsoft.com/office/powerpoint/2010/main" val="168485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lashQuiz">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57200" y="1209791"/>
            <a:ext cx="8229600" cy="3200400"/>
          </a:xfrm>
        </p:spPr>
        <p:txBody>
          <a:bodyPr/>
          <a:lstStyle>
            <a:lvl1pPr marL="398463" indent="-398463">
              <a:buClr>
                <a:schemeClr val="tx2"/>
              </a:buClr>
              <a:buSzPct val="85000"/>
              <a:buFont typeface="+mj-ea"/>
              <a:buAutoNum type="circleNumDbPlain"/>
              <a:defRPr>
                <a:latin typeface="+mn-lt"/>
              </a:defRPr>
            </a:lvl1pPr>
            <a:lvl2pPr marL="800100" indent="-342900">
              <a:buClr>
                <a:schemeClr val="tx2"/>
              </a:buClr>
              <a:buFont typeface="+mj-lt"/>
              <a:buAutoNum type="alphaLcParenR"/>
              <a:defRPr>
                <a:solidFill>
                  <a:schemeClr val="tx2"/>
                </a:solidFill>
                <a:latin typeface="+mn-lt"/>
                <a:cs typeface="Segoe UI Light"/>
              </a:defRPr>
            </a:lvl2pPr>
            <a:lvl3pPr marL="1257300" indent="-342900">
              <a:buClr>
                <a:schemeClr val="tx2"/>
              </a:buClr>
              <a:buFont typeface="+mj-lt"/>
              <a:buAutoNum type="alphaLcParenR"/>
              <a:defRPr>
                <a:solidFill>
                  <a:schemeClr val="tx2"/>
                </a:solidFill>
                <a:latin typeface="+mn-lt"/>
                <a:cs typeface="Segoe UI Light"/>
              </a:defRPr>
            </a:lvl3pPr>
            <a:lvl4pPr marL="1714500" indent="-342900">
              <a:buClr>
                <a:schemeClr val="tx2"/>
              </a:buClr>
              <a:buFont typeface="+mj-lt"/>
              <a:buAutoNum type="alphaLcParenR"/>
              <a:defRPr>
                <a:solidFill>
                  <a:schemeClr val="tx2"/>
                </a:solidFill>
                <a:latin typeface="+mn-lt"/>
                <a:cs typeface="Segoe UI Light"/>
              </a:defRPr>
            </a:lvl4pPr>
            <a:lvl5pPr marL="2171700" indent="-342900">
              <a:buClr>
                <a:schemeClr val="tx2"/>
              </a:buClr>
              <a:buFont typeface="+mj-lt"/>
              <a:buAutoNum type="alphaLcParenR"/>
              <a:defRPr>
                <a:solidFill>
                  <a:schemeClr val="tx2"/>
                </a:solidFill>
                <a:latin typeface="+mn-lt"/>
                <a:cs typeface="Segoe UI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253998"/>
            <a:ext cx="8229600" cy="857250"/>
          </a:xfrm>
        </p:spPr>
        <p:txBody>
          <a:bodyPr/>
          <a:lstStyle>
            <a:lvl1pPr>
              <a:defRPr b="0"/>
            </a:lvl1pPr>
          </a:lstStyle>
          <a:p>
            <a:r>
              <a:rPr lang="en-US"/>
              <a:t>Click to edit Master title style</a:t>
            </a:r>
            <a:endParaRPr lang="en-US" dirty="0"/>
          </a:p>
        </p:txBody>
      </p:sp>
      <p:grpSp>
        <p:nvGrpSpPr>
          <p:cNvPr id="10" name="Group 9"/>
          <p:cNvGrpSpPr/>
          <p:nvPr userDrawn="1"/>
        </p:nvGrpSpPr>
        <p:grpSpPr>
          <a:xfrm>
            <a:off x="6858131" y="59861"/>
            <a:ext cx="2078658" cy="510194"/>
            <a:chOff x="6841505" y="-1099"/>
            <a:chExt cx="2078658" cy="510194"/>
          </a:xfrm>
        </p:grpSpPr>
        <p:pic>
          <p:nvPicPr>
            <p:cNvPr id="11" name="Picture 1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1863" y="157163"/>
              <a:ext cx="1638300" cy="212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841505" y="-1099"/>
              <a:ext cx="510194" cy="510194"/>
            </a:xfrm>
            <a:prstGeom prst="rect">
              <a:avLst/>
            </a:prstGeom>
          </p:spPr>
        </p:pic>
      </p:grpSp>
      <p:pic>
        <p:nvPicPr>
          <p:cNvPr id="13" name="Picture 12"/>
          <p:cNvPicPr>
            <a:picLocks/>
          </p:cNvPicPr>
          <p:nvPr userDrawn="1"/>
        </p:nvPicPr>
        <p:blipFill>
          <a:blip r:embed="rId4"/>
          <a:stretch>
            <a:fillRect/>
          </a:stretch>
        </p:blipFill>
        <p:spPr>
          <a:xfrm>
            <a:off x="0" y="5116068"/>
            <a:ext cx="9144000" cy="27432"/>
          </a:xfrm>
          <a:prstGeom prst="rect">
            <a:avLst/>
          </a:prstGeom>
        </p:spPr>
      </p:pic>
    </p:spTree>
    <p:extLst>
      <p:ext uri="{BB962C8B-B14F-4D97-AF65-F5344CB8AC3E}">
        <p14:creationId xmlns:p14="http://schemas.microsoft.com/office/powerpoint/2010/main" val="328744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53998"/>
            <a:ext cx="8229600" cy="8572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9791"/>
            <a:ext cx="8229600" cy="3589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30200475"/>
      </p:ext>
    </p:extLst>
  </p:cSld>
  <p:clrMap bg1="lt1" tx1="dk1" bg2="lt2" tx2="dk2" accent1="accent1" accent2="accent2" accent3="accent3" accent4="accent4" accent5="accent5" accent6="accent6" hlink="hlink" folHlink="folHlink"/>
  <p:sldLayoutIdLst>
    <p:sldLayoutId id="2147493565" r:id="rId1"/>
    <p:sldLayoutId id="2147493566" r:id="rId2"/>
    <p:sldLayoutId id="2147493575" r:id="rId3"/>
    <p:sldLayoutId id="2147493574" r:id="rId4"/>
    <p:sldLayoutId id="2147493576" r:id="rId5"/>
    <p:sldLayoutId id="2147493567" r:id="rId6"/>
    <p:sldLayoutId id="2147493568" r:id="rId7"/>
    <p:sldLayoutId id="2147493569" r:id="rId8"/>
    <p:sldLayoutId id="2147493570" r:id="rId9"/>
    <p:sldLayoutId id="2147493571" r:id="rId10"/>
    <p:sldLayoutId id="2147493577" r:id="rId11"/>
    <p:sldLayoutId id="2147493572" r:id="rId12"/>
    <p:sldLayoutId id="2147493573" r:id="rId13"/>
  </p:sldLayoutIdLst>
  <p:txStyles>
    <p:titleStyle>
      <a:lvl1pPr algn="l" defTabSz="457200" rtl="0" eaLnBrk="1" fontAlgn="base" hangingPunct="1">
        <a:spcBef>
          <a:spcPct val="0"/>
        </a:spcBef>
        <a:spcAft>
          <a:spcPct val="0"/>
        </a:spcAft>
        <a:defRPr sz="3600" b="1" kern="1200">
          <a:solidFill>
            <a:srgbClr val="0B111E"/>
          </a:solidFill>
          <a:latin typeface="+mj-lt"/>
          <a:ea typeface="ＭＳ Ｐゴシック" charset="0"/>
          <a:cs typeface="Segoe UI Light"/>
        </a:defRPr>
      </a:lvl1pPr>
      <a:lvl2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Wingdings" charset="2"/>
        <a:buChar char="v"/>
        <a:defRPr sz="2000" kern="1200">
          <a:solidFill>
            <a:srgbClr val="0B111E"/>
          </a:solidFill>
          <a:latin typeface="+mn-lt"/>
          <a:ea typeface="ＭＳ Ｐゴシック" charset="0"/>
          <a:cs typeface="Segoe UI Light"/>
        </a:defRPr>
      </a:lvl1pPr>
      <a:lvl2pPr marL="742950" indent="-285750" algn="l" defTabSz="457200" rtl="0" eaLnBrk="1" fontAlgn="base" hangingPunct="1">
        <a:spcBef>
          <a:spcPct val="20000"/>
        </a:spcBef>
        <a:spcAft>
          <a:spcPct val="0"/>
        </a:spcAft>
        <a:buFont typeface="Wingdings" charset="2"/>
        <a:buChar char="§"/>
        <a:defRPr sz="2000" kern="1200">
          <a:solidFill>
            <a:srgbClr val="0B111E"/>
          </a:solidFill>
          <a:latin typeface="+mn-lt"/>
          <a:ea typeface="ＭＳ Ｐゴシック" charset="0"/>
          <a:cs typeface="Segoe UI Light"/>
        </a:defRPr>
      </a:lvl2pPr>
      <a:lvl3pPr marL="1143000" indent="-228600" algn="l" defTabSz="457200" rtl="0" eaLnBrk="1" fontAlgn="base" hangingPunct="1">
        <a:spcBef>
          <a:spcPct val="20000"/>
        </a:spcBef>
        <a:spcAft>
          <a:spcPct val="0"/>
        </a:spcAft>
        <a:buFont typeface="Lucida Grande"/>
        <a:buChar char="-"/>
        <a:defRPr sz="2000" kern="1200">
          <a:solidFill>
            <a:srgbClr val="0B111E"/>
          </a:solidFill>
          <a:latin typeface="+mn-lt"/>
          <a:ea typeface="ＭＳ Ｐゴシック" charset="0"/>
          <a:cs typeface="Segoe UI Light"/>
        </a:defRPr>
      </a:lvl3pPr>
      <a:lvl4pPr marL="1600200" indent="-228600" algn="l" defTabSz="457200" rtl="0" eaLnBrk="1" fontAlgn="base" hangingPunct="1">
        <a:spcBef>
          <a:spcPct val="20000"/>
        </a:spcBef>
        <a:spcAft>
          <a:spcPct val="0"/>
        </a:spcAft>
        <a:buFont typeface="Wingdings" charset="2"/>
        <a:buChar char="v"/>
        <a:defRPr sz="2000" kern="1200">
          <a:solidFill>
            <a:schemeClr val="accent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Wingdings" charset="2"/>
        <a:buChar char="v"/>
        <a:defRPr sz="2000" kern="1200">
          <a:solidFill>
            <a:schemeClr val="accent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Xamarin.Android</a:t>
            </a:r>
            <a:endParaRPr lang="en-US" dirty="0"/>
          </a:p>
        </p:txBody>
      </p:sp>
      <p:sp>
        <p:nvSpPr>
          <p:cNvPr id="3" name="Text Placeholder 2"/>
          <p:cNvSpPr>
            <a:spLocks noGrp="1"/>
          </p:cNvSpPr>
          <p:nvPr>
            <p:ph type="body" sz="quarter" idx="10"/>
          </p:nvPr>
        </p:nvSpPr>
        <p:spPr/>
        <p:txBody>
          <a:bodyPr/>
          <a:lstStyle/>
          <a:p>
            <a:r>
              <a:rPr lang="en-US"/>
              <a:t>AND101</a:t>
            </a:r>
            <a:endParaRPr lang="en-US" dirty="0"/>
          </a:p>
        </p:txBody>
      </p:sp>
      <p:sp>
        <p:nvSpPr>
          <p:cNvPr id="5" name="Picture Placeholder 4"/>
          <p:cNvSpPr>
            <a:spLocks noGrp="1"/>
          </p:cNvSpPr>
          <p:nvPr>
            <p:ph type="pic" sz="quarter" idx="11"/>
          </p:nvPr>
        </p:nvSpPr>
        <p:spPr/>
      </p:sp>
    </p:spTree>
    <p:extLst>
      <p:ext uri="{BB962C8B-B14F-4D97-AF65-F5344CB8AC3E}">
        <p14:creationId xmlns:p14="http://schemas.microsoft.com/office/powerpoint/2010/main" val="229974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52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pPr marL="457200" indent="-457200">
              <a:buFont typeface="+mj-lt"/>
              <a:buAutoNum type="arabicPeriod"/>
            </a:pPr>
            <a:r>
              <a:rPr lang="en-US"/>
              <a:t>Create a Xamarin.Android project</a:t>
            </a:r>
          </a:p>
          <a:p>
            <a:pPr marL="457200" indent="-457200">
              <a:buFont typeface="+mj-lt"/>
              <a:buAutoNum type="arabicPeriod"/>
            </a:pPr>
            <a:r>
              <a:rPr lang="en-US"/>
              <a:t>Decompose an app into Activities</a:t>
            </a:r>
          </a:p>
          <a:p>
            <a:pPr marL="457200" indent="-457200">
              <a:buFont typeface="+mj-lt"/>
              <a:buAutoNum type="arabicPeriod"/>
            </a:pPr>
            <a:r>
              <a:rPr lang="en-US"/>
              <a:t>Build an Activity's UI</a:t>
            </a:r>
          </a:p>
          <a:p>
            <a:pPr marL="457200" indent="-457200">
              <a:buFont typeface="+mj-lt"/>
              <a:buAutoNum type="arabicPeriod"/>
            </a:pPr>
            <a:r>
              <a:rPr lang="en-US"/>
              <a:t>Write an Activity's behavior </a:t>
            </a:r>
          </a:p>
          <a:p>
            <a:pPr marL="457200" indent="-457200">
              <a:buFont typeface="+mj-lt"/>
              <a:buAutoNum type="arabicPeriod"/>
            </a:pPr>
            <a:r>
              <a:rPr lang="en-US"/>
              <a:t>Update your Android SDK</a:t>
            </a:r>
            <a:endParaRPr lang="en-US" dirty="0"/>
          </a:p>
        </p:txBody>
      </p:sp>
      <p:sp>
        <p:nvSpPr>
          <p:cNvPr id="4" name="Title 3"/>
          <p:cNvSpPr>
            <a:spLocks noGrp="1"/>
          </p:cNvSpPr>
          <p:nvPr>
            <p:ph type="title"/>
          </p:nvPr>
        </p:nvSpPr>
        <p:spPr/>
        <p:txBody>
          <a:bodyPr/>
          <a:lstStyle/>
          <a:p>
            <a:r>
              <a:rPr lang="en-US"/>
              <a:t>Objectives</a:t>
            </a:r>
            <a:endParaRPr lang="en-US" dirty="0"/>
          </a:p>
        </p:txBody>
      </p:sp>
      <p:grpSp>
        <p:nvGrpSpPr>
          <p:cNvPr id="11" name="Group 10"/>
          <p:cNvGrpSpPr/>
          <p:nvPr/>
        </p:nvGrpSpPr>
        <p:grpSpPr>
          <a:xfrm>
            <a:off x="5101315" y="1219924"/>
            <a:ext cx="3939863" cy="3776473"/>
            <a:chOff x="5101315" y="1219924"/>
            <a:chExt cx="3939863" cy="3776473"/>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01315" y="1219924"/>
              <a:ext cx="3566160" cy="2572582"/>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40450" y="1606508"/>
              <a:ext cx="2100728" cy="3151907"/>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333317" y="2024525"/>
              <a:ext cx="1317546" cy="2334572"/>
            </a:xfrm>
            <a:prstGeom prst="rect">
              <a:avLst/>
            </a:prstGeom>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75832" y="2414872"/>
              <a:ext cx="1527048" cy="2581525"/>
            </a:xfrm>
            <a:prstGeom prst="rect">
              <a:avLst/>
            </a:prstGeom>
          </p:spPr>
        </p:pic>
        <p:pic>
          <p:nvPicPr>
            <p:cNvPr id="8" name="Picture 7"/>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545093" y="2809990"/>
              <a:ext cx="973702" cy="1725311"/>
            </a:xfrm>
            <a:prstGeom prst="rect">
              <a:avLst/>
            </a:prstGeom>
          </p:spPr>
        </p:pic>
      </p:grpSp>
    </p:spTree>
    <p:extLst>
      <p:ext uri="{BB962C8B-B14F-4D97-AF65-F5344CB8AC3E}">
        <p14:creationId xmlns:p14="http://schemas.microsoft.com/office/powerpoint/2010/main" val="136849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942761"/>
      </p:ext>
    </p:extLst>
  </p:cSld>
  <p:clrMapOvr>
    <a:masterClrMapping/>
  </p:clrMapOvr>
</p:sld>
</file>

<file path=ppt/theme/theme1.xml><?xml version="1.0" encoding="utf-8"?>
<a:theme xmlns:a="http://schemas.openxmlformats.org/drawingml/2006/main" name="SlideTemplate">
  <a:themeElements>
    <a:clrScheme name="Custom 1">
      <a:dk1>
        <a:sysClr val="windowText" lastClr="000000"/>
      </a:dk1>
      <a:lt1>
        <a:sysClr val="window" lastClr="FFFFFF"/>
      </a:lt1>
      <a:dk2>
        <a:srgbClr val="212F3E"/>
      </a:dk2>
      <a:lt2>
        <a:srgbClr val="EEECE1"/>
      </a:lt2>
      <a:accent1>
        <a:srgbClr val="2A84D3"/>
      </a:accent1>
      <a:accent2>
        <a:srgbClr val="C0504D"/>
      </a:accent2>
      <a:accent3>
        <a:srgbClr val="67CA52"/>
      </a:accent3>
      <a:accent4>
        <a:srgbClr val="A33AA7"/>
      </a:accent4>
      <a:accent5>
        <a:srgbClr val="606E6F"/>
      </a:accent5>
      <a:accent6>
        <a:srgbClr val="A5AEAE"/>
      </a:accent6>
      <a:hlink>
        <a:srgbClr val="2A84D3"/>
      </a:hlink>
      <a:folHlink>
        <a:srgbClr val="2A84D3"/>
      </a:folHlink>
    </a:clrScheme>
    <a:fontScheme name="XamU">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mpd="sng">
          <a:solidFill>
            <a:schemeClr val="accent4"/>
          </a:solidFill>
          <a:headEnd type="none" w="med" len="med"/>
          <a:tailEnd type="arrow"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dirty="0" smtClean="0">
            <a:latin typeface="Segoe UI Light"/>
            <a:cs typeface="Segoe UI Light"/>
          </a:defRPr>
        </a:defPPr>
      </a:lstStyle>
    </a:txDef>
  </a:objectDefaults>
  <a:extraClrSchemeLst/>
  <a:extLst>
    <a:ext uri="{05A4C25C-085E-4340-85A3-A5531E510DB2}">
      <thm15:themeFamily xmlns:thm15="http://schemas.microsoft.com/office/thememl/2012/main" name="SlideTemplate.potx" id="{9A379CB2-4941-41CD-B8A6-0524E01FC007}" vid="{2D808561-47A6-424D-955E-DF74918B54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www.w3.org/XML/1998/namespace"/>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sharepoint/v3/field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SlideTemplate</Template>
  <TotalTime>1195</TotalTime>
  <Words>336</Words>
  <Application>Microsoft Office PowerPoint</Application>
  <PresentationFormat>On-screen Show (16:9)</PresentationFormat>
  <Paragraphs>40</Paragraphs>
  <Slides>4</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ＭＳ Ｐゴシック</vt:lpstr>
      <vt:lpstr>Arial</vt:lpstr>
      <vt:lpstr>Calibri</vt:lpstr>
      <vt:lpstr>Corbel</vt:lpstr>
      <vt:lpstr>Lucida Grande</vt:lpstr>
      <vt:lpstr>Segoe UI Light</vt:lpstr>
      <vt:lpstr>Wingdings</vt:lpstr>
      <vt:lpstr>SlideTemplate</vt:lpstr>
      <vt:lpstr>Introduction to Xamarin.Android</vt:lpstr>
      <vt:lpstr>PowerPoint Presentation</vt:lpstr>
      <vt:lpstr>Objectives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Xamarin.Android</dc:title>
  <dc:creator>Adam Patridge</dc:creator>
  <cp:lastModifiedBy>Mark Smith</cp:lastModifiedBy>
  <cp:revision>38</cp:revision>
  <cp:lastPrinted>2015-10-17T18:04:51Z</cp:lastPrinted>
  <dcterms:created xsi:type="dcterms:W3CDTF">2016-11-22T18:58:33Z</dcterms:created>
  <dcterms:modified xsi:type="dcterms:W3CDTF">2017-01-16T16:09:41Z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