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000">
                <a:latin typeface="Inconsolata" panose="00000509000000000000" pitchFamily="49" charset="0"/>
              </a:defRPr>
            </a:lvl1pPr>
          </a:lstStyle>
          <a:p>
            <a:r>
              <a:rPr lang="en-US" dirty="0" err="1"/>
              <a:t>tG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5667-20F9-4C4D-B05B-DB5478C50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>
                <a:solidFill>
                  <a:srgbClr val="CB3526"/>
                </a:solidFill>
                <a:latin typeface="Inconsolata" panose="00000509000000000000" pitchFamily="49" charset="0"/>
              </a:rPr>
              <a:t>techGine</a:t>
            </a:r>
            <a:br>
              <a:rPr lang="en-US" sz="9600" dirty="0">
                <a:solidFill>
                  <a:srgbClr val="CB3526"/>
                </a:solidFill>
                <a:latin typeface="Inconsolata" panose="00000509000000000000" pitchFamily="49" charset="0"/>
              </a:rPr>
            </a:br>
            <a:endParaRPr lang="en-US" sz="9600" dirty="0">
              <a:solidFill>
                <a:srgbClr val="CB3526"/>
              </a:solidFill>
              <a:latin typeface="Inconsolata" panose="00000509000000000000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ED9CD-FB7E-4920-B4CA-20F97C50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859796"/>
          </a:xfrm>
        </p:spPr>
        <p:txBody>
          <a:bodyPr>
            <a:normAutofit/>
          </a:bodyPr>
          <a:lstStyle/>
          <a:p>
            <a:r>
              <a:rPr lang="en-US" sz="2400" dirty="0"/>
              <a:t>BROUGHT TO YOU BY:</a:t>
            </a:r>
          </a:p>
          <a:p>
            <a:r>
              <a:rPr lang="en-US" sz="2400" dirty="0"/>
              <a:t>	Project one – team one</a:t>
            </a:r>
          </a:p>
          <a:p>
            <a:r>
              <a:rPr lang="en-US" sz="1600" dirty="0"/>
              <a:t>	|Sade Browne / Jenn Chu / Mark </a:t>
            </a:r>
            <a:r>
              <a:rPr lang="en-US" sz="1600" dirty="0" err="1"/>
              <a:t>Kazanski</a:t>
            </a:r>
            <a:r>
              <a:rPr lang="en-US" sz="1600" dirty="0"/>
              <a:t> / Alize </a:t>
            </a:r>
            <a:r>
              <a:rPr lang="en-US" sz="1600" dirty="0" err="1"/>
              <a:t>nguyen</a:t>
            </a:r>
            <a:r>
              <a:rPr lang="en-US" sz="1600" dirty="0"/>
              <a:t> / Nick </a:t>
            </a:r>
            <a:r>
              <a:rPr lang="en-US" sz="1600" dirty="0" err="1"/>
              <a:t>Sladden</a:t>
            </a:r>
            <a:r>
              <a:rPr lang="en-US" sz="1600" dirty="0"/>
              <a:t>|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D3AE8-04CE-4AB7-911C-846F711803BC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B4F33-AF0B-43FB-BB02-51DE435D3491}"/>
              </a:ext>
            </a:extLst>
          </p:cNvPr>
          <p:cNvSpPr txBox="1"/>
          <p:nvPr/>
        </p:nvSpPr>
        <p:spPr>
          <a:xfrm>
            <a:off x="2457062" y="3198167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nconsolata" panose="00000509000000000000" pitchFamily="49" charset="0"/>
              </a:rPr>
              <a:t>Simplify your searches, while raising your results</a:t>
            </a:r>
          </a:p>
        </p:txBody>
      </p:sp>
    </p:spTree>
    <p:extLst>
      <p:ext uri="{BB962C8B-B14F-4D97-AF65-F5344CB8AC3E}">
        <p14:creationId xmlns:p14="http://schemas.microsoft.com/office/powerpoint/2010/main" val="288619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8C38-D7B2-48A7-B71A-82F9FAE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B3526"/>
                </a:solidFill>
              </a:rPr>
              <a:t>AGENDA</a:t>
            </a:r>
            <a:endParaRPr lang="en-US" sz="3600" dirty="0">
              <a:solidFill>
                <a:srgbClr val="CB35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07EB-231E-4E9F-8190-DCF6F2D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Product Scope</a:t>
            </a:r>
          </a:p>
          <a:p>
            <a:r>
              <a:rPr lang="en-US" sz="2400" dirty="0"/>
              <a:t>Product Design</a:t>
            </a:r>
          </a:p>
          <a:p>
            <a:r>
              <a:rPr lang="en-US" sz="2400" dirty="0"/>
              <a:t>Product Technologies</a:t>
            </a:r>
          </a:p>
          <a:p>
            <a:r>
              <a:rPr lang="en-US" sz="2400" dirty="0"/>
              <a:t>Product Improvements</a:t>
            </a:r>
          </a:p>
          <a:p>
            <a:r>
              <a:rPr lang="en-US" sz="2400" dirty="0"/>
              <a:t>Product Demo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F1472-E12C-49F2-B527-EF44B2E938AD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4A1F-DF59-4FA3-890C-D0E3FB75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B3526"/>
                </a:solidFill>
              </a:rPr>
              <a:t>PRODUCT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9B4E-D87A-4C4C-8E7B-D022DC15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</a:t>
            </a:r>
          </a:p>
          <a:p>
            <a:pPr lvl="1"/>
            <a:r>
              <a:rPr lang="en-US" dirty="0"/>
              <a:t>Project provides one-stop platform allowing users to research and compare electronics and tech products across an array of sources</a:t>
            </a:r>
          </a:p>
          <a:p>
            <a:pPr lvl="1"/>
            <a:r>
              <a:rPr lang="en-US" dirty="0"/>
              <a:t>Users get aggregated product searches to generate ratings and reviews along with trending news and social media mentions</a:t>
            </a:r>
          </a:p>
          <a:p>
            <a:r>
              <a:rPr lang="en-US" dirty="0"/>
              <a:t>DEVELOPMENT:</a:t>
            </a:r>
          </a:p>
          <a:p>
            <a:pPr lvl="1"/>
            <a:r>
              <a:rPr lang="en-US" i="1" dirty="0"/>
              <a:t>“Simplify your searches while raising your results”</a:t>
            </a:r>
          </a:p>
          <a:p>
            <a:pPr lvl="1"/>
            <a:r>
              <a:rPr lang="en-US" dirty="0" err="1"/>
              <a:t>techGine</a:t>
            </a:r>
            <a:r>
              <a:rPr lang="en-US" dirty="0"/>
              <a:t> assists the user in simplifying and reducing the time needed to research a product yet still returning reliable results. Social trends and media news are also integrated into the product search.</a:t>
            </a:r>
          </a:p>
          <a:p>
            <a:pPr lvl="1"/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EC217-44A1-4A66-8748-94EA671B9123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0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F599-0742-4B50-9978-70AF4C5C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B3526"/>
                </a:solidFill>
              </a:rPr>
              <a:t>PRODUCT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EAB3-2782-47BF-83E2-EBCEC00E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4024C-0428-464B-A311-915B21B5F4DB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3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FF39-FC58-4CCF-BB4B-D4FAD511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B3526"/>
                </a:solidFill>
              </a:rPr>
              <a:t>PRODUCT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326C-5EB9-421F-B7F2-D267CA4B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 Capability</a:t>
            </a:r>
          </a:p>
          <a:p>
            <a:r>
              <a:rPr lang="en-US" dirty="0"/>
              <a:t>Various APIs</a:t>
            </a:r>
          </a:p>
          <a:p>
            <a:pPr lvl="1"/>
            <a:r>
              <a:rPr lang="en-US" dirty="0"/>
              <a:t>Product Retailer: Best Buy and Walmart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Extrator</a:t>
            </a:r>
            <a:r>
              <a:rPr lang="en-US" dirty="0"/>
              <a:t>: </a:t>
            </a:r>
            <a:r>
              <a:rPr lang="en-US" dirty="0" err="1"/>
              <a:t>Webhose</a:t>
            </a:r>
            <a:endParaRPr lang="en-US" dirty="0"/>
          </a:p>
          <a:p>
            <a:pPr lvl="1"/>
            <a:r>
              <a:rPr lang="en-US" dirty="0"/>
              <a:t>News Service: News</a:t>
            </a:r>
          </a:p>
          <a:p>
            <a:pPr lvl="1"/>
            <a:r>
              <a:rPr lang="en-US" dirty="0"/>
              <a:t>Social Platform: </a:t>
            </a:r>
            <a:r>
              <a:rPr lang="en-US" dirty="0" err="1"/>
              <a:t>Youtube</a:t>
            </a:r>
            <a:r>
              <a:rPr lang="en-US" dirty="0"/>
              <a:t> and Twitter</a:t>
            </a:r>
          </a:p>
          <a:p>
            <a:r>
              <a:rPr lang="en-US" dirty="0"/>
              <a:t>jQuery JavaScript library</a:t>
            </a:r>
          </a:p>
          <a:p>
            <a:r>
              <a:rPr lang="en-US" dirty="0"/>
              <a:t>AJAX client-side script</a:t>
            </a:r>
          </a:p>
          <a:p>
            <a:r>
              <a:rPr lang="en-US" dirty="0"/>
              <a:t>Materialize CSS Framework</a:t>
            </a:r>
          </a:p>
          <a:p>
            <a:r>
              <a:rPr lang="en-US" dirty="0"/>
              <a:t>New library? Technology?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527CC-AB1F-4BF8-9FA0-ABBC9FB80090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2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FF39-FC58-4CCF-BB4B-D4FAD511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B3526"/>
                </a:solidFill>
              </a:rPr>
              <a:t>PRODUCT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326C-5EB9-421F-B7F2-D267CA4B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  <a:p>
            <a:pPr lvl="1"/>
            <a:r>
              <a:rPr lang="en-US" dirty="0"/>
              <a:t>API availability and usage</a:t>
            </a:r>
          </a:p>
          <a:p>
            <a:pPr lvl="1"/>
            <a:r>
              <a:rPr lang="en-US" dirty="0"/>
              <a:t>Asynchronous programming</a:t>
            </a:r>
          </a:p>
          <a:p>
            <a:pPr lvl="1"/>
            <a:r>
              <a:rPr lang="en-US" dirty="0"/>
              <a:t>Cross-origin resource sharing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Wider range of aggregated ratings/reviews</a:t>
            </a:r>
          </a:p>
          <a:p>
            <a:pPr lvl="1"/>
            <a:r>
              <a:rPr lang="en-US" dirty="0"/>
              <a:t>Code design methodology and implementation</a:t>
            </a:r>
          </a:p>
          <a:p>
            <a:pPr lvl="1"/>
            <a:r>
              <a:rPr lang="en-US" dirty="0"/>
              <a:t>Real-time product trends on web media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527CC-AB1F-4BF8-9FA0-ABBC9FB80090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4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FF39-FC58-4CCF-BB4B-D4FAD511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B3526"/>
                </a:solidFill>
              </a:rPr>
              <a:t>PRODUCT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326C-5EB9-421F-B7F2-D267CA4B2F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52638"/>
            <a:ext cx="8947150" cy="419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527CC-AB1F-4BF8-9FA0-ABBC9FB80090}"/>
              </a:ext>
            </a:extLst>
          </p:cNvPr>
          <p:cNvSpPr txBox="1"/>
          <p:nvPr/>
        </p:nvSpPr>
        <p:spPr>
          <a:xfrm>
            <a:off x="10450233" y="27504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nconsolata" panose="00000509000000000000" pitchFamily="49" charset="0"/>
              </a:rPr>
              <a:t>tG</a:t>
            </a:r>
            <a:endParaRPr lang="en-US" sz="36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38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196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Inconsolata</vt:lpstr>
      <vt:lpstr>Wingdings 3</vt:lpstr>
      <vt:lpstr>Ion</vt:lpstr>
      <vt:lpstr>techGine </vt:lpstr>
      <vt:lpstr>AGENDA</vt:lpstr>
      <vt:lpstr>PRODUCT SCOPE</vt:lpstr>
      <vt:lpstr>PRODUCT DESIGN</vt:lpstr>
      <vt:lpstr>PRODUCT TECHNOLOGIES</vt:lpstr>
      <vt:lpstr>PRODUCT IMPROVEMENTS</vt:lpstr>
      <vt:lpstr>PRODUCT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techGine</dc:title>
  <dc:creator>Jenn C</dc:creator>
  <cp:lastModifiedBy>Jenn C</cp:lastModifiedBy>
  <cp:revision>10</cp:revision>
  <dcterms:created xsi:type="dcterms:W3CDTF">2017-11-10T21:02:23Z</dcterms:created>
  <dcterms:modified xsi:type="dcterms:W3CDTF">2017-11-10T22:21:09Z</dcterms:modified>
</cp:coreProperties>
</file>