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81644" autoAdjust="0"/>
  </p:normalViewPr>
  <p:slideViewPr>
    <p:cSldViewPr snapToGrid="0">
      <p:cViewPr varScale="1">
        <p:scale>
          <a:sx n="76" d="100"/>
          <a:sy n="76" d="100"/>
        </p:scale>
        <p:origin x="7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1221-8360-4F5A-B73E-BC156E28327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32BAC-4FBF-4007-850E-F78D615E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8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&lt;Sade&gt;</a:t>
            </a:r>
          </a:p>
          <a:p>
            <a:r>
              <a:rPr lang="en-US" dirty="0"/>
              <a:t>CONCEPT:</a:t>
            </a:r>
          </a:p>
          <a:p>
            <a:pPr lvl="1"/>
            <a:r>
              <a:rPr lang="en-US" dirty="0"/>
              <a:t>- Project provides one-stop platform allowing users to research and compare electronics and tech products across an array of sources</a:t>
            </a:r>
          </a:p>
          <a:p>
            <a:pPr lvl="1"/>
            <a:r>
              <a:rPr lang="en-US" dirty="0"/>
              <a:t>- Users get aggregated product searches to generate ratings and reviews along with trending news and social media mentions</a:t>
            </a:r>
          </a:p>
          <a:p>
            <a:r>
              <a:rPr lang="en-US" dirty="0"/>
              <a:t>DEVELOPMENT:</a:t>
            </a:r>
          </a:p>
          <a:p>
            <a:pPr lvl="1"/>
            <a:r>
              <a:rPr lang="en-US" i="1" dirty="0"/>
              <a:t>- “Simplify your searches while raising your results”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techGine</a:t>
            </a:r>
            <a:r>
              <a:rPr lang="en-US" dirty="0"/>
              <a:t> assists the user in simplifying and reducing the time needed to research a product yet still returning reliable results. Social trends and media news are also integrated into the product 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32BAC-4FBF-4007-850E-F78D615EBD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&lt;Jenn&gt;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32BAC-4FBF-4007-850E-F78D615EBD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32BAC-4FBF-4007-850E-F78D615EBD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&lt;Mark&gt;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32BAC-4FBF-4007-850E-F78D615EBD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&lt;Alize&gt;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32BAC-4FBF-4007-850E-F78D615EBD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0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000">
                <a:latin typeface="Inconsolata" panose="00000509000000000000" pitchFamily="49" charset="0"/>
              </a:defRPr>
            </a:lvl1pPr>
          </a:lstStyle>
          <a:p>
            <a:r>
              <a:rPr lang="en-US" dirty="0" err="1"/>
              <a:t>tG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5667-20F9-4C4D-B05B-DB5478C50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36" y="2197917"/>
            <a:ext cx="6822975" cy="3095537"/>
          </a:xfrm>
        </p:spPr>
        <p:txBody>
          <a:bodyPr/>
          <a:lstStyle/>
          <a:p>
            <a:r>
              <a:rPr lang="en-US" sz="9600" dirty="0" err="1">
                <a:solidFill>
                  <a:srgbClr val="CB3526"/>
                </a:solidFill>
                <a:latin typeface="Inconsolata" panose="00000509000000000000" pitchFamily="49" charset="0"/>
              </a:rPr>
              <a:t>techGine</a:t>
            </a:r>
            <a:br>
              <a:rPr lang="en-US" sz="9600" dirty="0">
                <a:solidFill>
                  <a:srgbClr val="CB3526"/>
                </a:solidFill>
                <a:latin typeface="Inconsolata" panose="00000509000000000000" pitchFamily="49" charset="0"/>
              </a:rPr>
            </a:br>
            <a:endParaRPr lang="en-US" sz="9600" dirty="0">
              <a:solidFill>
                <a:srgbClr val="CB3526"/>
              </a:solidFill>
              <a:latin typeface="Inconsolata" panose="00000509000000000000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ED9CD-FB7E-4920-B4CA-20F97C50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85979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	Project one – team one</a:t>
            </a:r>
          </a:p>
          <a:p>
            <a:r>
              <a:rPr lang="en-US" sz="1600" dirty="0"/>
              <a:t>	&lt; Sade Browne / Jenn Chu / Mark </a:t>
            </a:r>
            <a:r>
              <a:rPr lang="en-US" sz="1600" dirty="0" err="1"/>
              <a:t>Kazanski</a:t>
            </a:r>
            <a:r>
              <a:rPr lang="en-US" sz="1600" dirty="0"/>
              <a:t> / Alize </a:t>
            </a:r>
            <a:r>
              <a:rPr lang="en-US" sz="1600" dirty="0" err="1"/>
              <a:t>nguyen</a:t>
            </a:r>
            <a:r>
              <a:rPr lang="en-US" sz="1600" dirty="0"/>
              <a:t> / Nick </a:t>
            </a:r>
            <a:r>
              <a:rPr lang="en-US" sz="1600" dirty="0" err="1"/>
              <a:t>Sladden</a:t>
            </a:r>
            <a:r>
              <a:rPr lang="en-US" sz="1600" dirty="0"/>
              <a:t> &gt;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D3AE8-04CE-4AB7-911C-846F711803BC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B4F33-AF0B-43FB-BB02-51DE435D3491}"/>
              </a:ext>
            </a:extLst>
          </p:cNvPr>
          <p:cNvSpPr txBox="1"/>
          <p:nvPr/>
        </p:nvSpPr>
        <p:spPr>
          <a:xfrm>
            <a:off x="2985568" y="357567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nconsolata" panose="00000509000000000000" pitchFamily="49" charset="0"/>
              </a:rPr>
              <a:t>Simplify your searches, while raising your results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31F743-F575-4A62-90AC-BB50F523D3A4}"/>
              </a:ext>
            </a:extLst>
          </p:cNvPr>
          <p:cNvGrpSpPr/>
          <p:nvPr/>
        </p:nvGrpSpPr>
        <p:grpSpPr>
          <a:xfrm>
            <a:off x="0" y="411208"/>
            <a:ext cx="6504990" cy="2147583"/>
            <a:chOff x="1095436" y="109056"/>
            <a:chExt cx="6504990" cy="21475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4B0196-3F32-4BBB-B46F-E6364B0BF6F1}"/>
                </a:ext>
              </a:extLst>
            </p:cNvPr>
            <p:cNvSpPr/>
            <p:nvPr/>
          </p:nvSpPr>
          <p:spPr>
            <a:xfrm>
              <a:off x="1095436" y="109056"/>
              <a:ext cx="6504990" cy="20888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92979A-7EDC-4FC9-B36F-A2D7079A9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462" b="69541"/>
            <a:stretch/>
          </p:blipFill>
          <p:spPr>
            <a:xfrm>
              <a:off x="1095436" y="167780"/>
              <a:ext cx="6331360" cy="2088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619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8C38-D7B2-48A7-B71A-82F9FAE6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CB3526"/>
                </a:solidFill>
              </a:rPr>
              <a:t>AGENDA</a:t>
            </a:r>
            <a:endParaRPr lang="en-US" sz="3600" dirty="0">
              <a:solidFill>
                <a:srgbClr val="CB35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07EB-231E-4E9F-8190-DCF6F2D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PRODUCT SCOPE</a:t>
            </a:r>
          </a:p>
          <a:p>
            <a:r>
              <a:rPr lang="en-US" sz="2400" dirty="0"/>
              <a:t>PRODUCT DESIGN</a:t>
            </a:r>
          </a:p>
          <a:p>
            <a:r>
              <a:rPr lang="en-US" sz="2400" dirty="0"/>
              <a:t>PRODUCT TECHNOLOGIES</a:t>
            </a:r>
          </a:p>
          <a:p>
            <a:r>
              <a:rPr lang="en-US" sz="2400" dirty="0"/>
              <a:t>PRODUCT IMPROVEMENT</a:t>
            </a:r>
          </a:p>
          <a:p>
            <a:r>
              <a:rPr lang="en-US" sz="2400" dirty="0"/>
              <a:t>PRODUCT DEMO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F1472-E12C-49F2-B527-EF44B2E938AD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4A1F-DF59-4FA3-890C-D0E3FB75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B3526"/>
                </a:solidFill>
              </a:rPr>
              <a:t>PRODUCT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9B4E-D87A-4C4C-8E7B-D022DC15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CONCEPT:</a:t>
            </a:r>
          </a:p>
          <a:p>
            <a:pPr lvl="1"/>
            <a:r>
              <a:rPr lang="en-US" sz="2000" dirty="0"/>
              <a:t>One-stop search platform</a:t>
            </a:r>
          </a:p>
          <a:p>
            <a:pPr lvl="1"/>
            <a:r>
              <a:rPr lang="en-US" sz="2000" dirty="0"/>
              <a:t>Output of aggregated product reviews and ratings</a:t>
            </a:r>
          </a:p>
          <a:p>
            <a:r>
              <a:rPr lang="en-US" sz="2400" dirty="0"/>
              <a:t>DEVELOPMENT:</a:t>
            </a:r>
          </a:p>
          <a:p>
            <a:pPr lvl="1"/>
            <a:r>
              <a:rPr lang="en-US" sz="2000" i="1" dirty="0"/>
              <a:t>“Simplify your searches while raising your results”</a:t>
            </a:r>
          </a:p>
          <a:p>
            <a:pPr lvl="1"/>
            <a:r>
              <a:rPr lang="en-US" sz="2000" dirty="0"/>
              <a:t>Reduce search time</a:t>
            </a:r>
          </a:p>
          <a:p>
            <a:pPr lvl="1"/>
            <a:r>
              <a:rPr lang="en-US" sz="2000" dirty="0"/>
              <a:t>Reliable results</a:t>
            </a:r>
          </a:p>
          <a:p>
            <a:pPr lvl="1"/>
            <a:r>
              <a:rPr lang="en-US" sz="2000" dirty="0"/>
              <a:t>Media reviews integration</a:t>
            </a:r>
          </a:p>
          <a:p>
            <a:pPr lvl="1"/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EC217-44A1-4A66-8748-94EA671B9123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0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F599-0742-4B50-9978-70AF4C5C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B3526"/>
                </a:solidFill>
              </a:rPr>
              <a:t>PRODUCT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EE2C3-2A82-4705-B1FF-1913156D3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7148" y="0"/>
            <a:ext cx="473061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4024C-0428-464B-A311-915B21B5F4DB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3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FF39-FC58-4CCF-BB4B-D4FAD511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B3526"/>
                </a:solidFill>
              </a:rPr>
              <a:t>PRODUCT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326C-5EB9-421F-B7F2-D267CA4B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User Input Capability</a:t>
            </a:r>
          </a:p>
          <a:p>
            <a:r>
              <a:rPr lang="en-US" sz="2400" dirty="0"/>
              <a:t>Various APIs</a:t>
            </a:r>
          </a:p>
          <a:p>
            <a:pPr lvl="1"/>
            <a:r>
              <a:rPr lang="en-US" sz="2000" dirty="0"/>
              <a:t>Product Retailer: Walmart</a:t>
            </a:r>
          </a:p>
          <a:p>
            <a:pPr lvl="1"/>
            <a:r>
              <a:rPr lang="en-US" sz="2000" dirty="0"/>
              <a:t>Data </a:t>
            </a:r>
            <a:r>
              <a:rPr lang="en-US" sz="2000" dirty="0" err="1"/>
              <a:t>Extrator</a:t>
            </a:r>
            <a:r>
              <a:rPr lang="en-US" sz="2000" dirty="0"/>
              <a:t>: </a:t>
            </a:r>
            <a:r>
              <a:rPr lang="en-US" sz="2000" dirty="0" err="1"/>
              <a:t>Webhose</a:t>
            </a:r>
            <a:endParaRPr lang="en-US" sz="2000" dirty="0"/>
          </a:p>
          <a:p>
            <a:pPr lvl="1"/>
            <a:r>
              <a:rPr lang="en-US" sz="2000" dirty="0"/>
              <a:t>Social Platform: YouTube</a:t>
            </a:r>
          </a:p>
          <a:p>
            <a:r>
              <a:rPr lang="en-US" sz="2400" dirty="0"/>
              <a:t>jQuery JavaScript library</a:t>
            </a:r>
          </a:p>
          <a:p>
            <a:r>
              <a:rPr lang="en-US" sz="2400" dirty="0"/>
              <a:t>AJAX client-side script</a:t>
            </a:r>
          </a:p>
          <a:p>
            <a:r>
              <a:rPr lang="en-US" sz="2400" dirty="0"/>
              <a:t>Materialize CSS Framework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527CC-AB1F-4BF8-9FA0-ABBC9FB80090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2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FF39-FC58-4CCF-BB4B-D4FAD511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B3526"/>
                </a:solidFill>
              </a:rPr>
              <a:t>PRODUCT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326C-5EB9-421F-B7F2-D267CA4B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Obstacles</a:t>
            </a:r>
          </a:p>
          <a:p>
            <a:pPr lvl="1"/>
            <a:r>
              <a:rPr lang="en-US" sz="2000" dirty="0"/>
              <a:t>API availability and usage</a:t>
            </a:r>
          </a:p>
          <a:p>
            <a:pPr lvl="1"/>
            <a:r>
              <a:rPr lang="en-US" sz="2000" dirty="0"/>
              <a:t>Identical product availability</a:t>
            </a:r>
          </a:p>
          <a:p>
            <a:pPr lvl="1"/>
            <a:r>
              <a:rPr lang="en-US" sz="2000" dirty="0"/>
              <a:t>Asynchronous programming</a:t>
            </a:r>
          </a:p>
          <a:p>
            <a:pPr lvl="1"/>
            <a:r>
              <a:rPr lang="en-US" sz="2000" dirty="0"/>
              <a:t>Cross-origin resource sharing</a:t>
            </a:r>
          </a:p>
          <a:p>
            <a:r>
              <a:rPr lang="en-US" sz="2400" dirty="0"/>
              <a:t>Improvements</a:t>
            </a:r>
          </a:p>
          <a:p>
            <a:pPr lvl="1"/>
            <a:r>
              <a:rPr lang="en-US" sz="2000" dirty="0"/>
              <a:t>Wider range of aggregated ratings/reviews</a:t>
            </a:r>
          </a:p>
          <a:p>
            <a:pPr lvl="1"/>
            <a:r>
              <a:rPr lang="en-US" sz="2000" dirty="0"/>
              <a:t>Code design methodology and implementation</a:t>
            </a:r>
          </a:p>
          <a:p>
            <a:pPr lvl="1"/>
            <a:r>
              <a:rPr lang="en-US" sz="2000" dirty="0"/>
              <a:t>Real-time product trends on web media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527CC-AB1F-4BF8-9FA0-ABBC9FB80090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4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FF39-FC58-4CCF-BB4B-D4FAD511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B3526"/>
                </a:solidFill>
              </a:rPr>
              <a:t>PRODUCT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3731A-91A3-4FCD-9FC2-E14C444EF1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58416" y="2052638"/>
            <a:ext cx="7630318" cy="4195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A527CC-AB1F-4BF8-9FA0-ABBC9FB80090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38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234</Words>
  <Application>Microsoft Office PowerPoint</Application>
  <PresentationFormat>Widescreen</PresentationFormat>
  <Paragraphs>65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Inconsolata</vt:lpstr>
      <vt:lpstr>Wingdings 3</vt:lpstr>
      <vt:lpstr>Ion</vt:lpstr>
      <vt:lpstr>techGine </vt:lpstr>
      <vt:lpstr>AGENDA</vt:lpstr>
      <vt:lpstr>PRODUCT SCOPE</vt:lpstr>
      <vt:lpstr>PRODUCT DESIGN</vt:lpstr>
      <vt:lpstr>PRODUCT TECHNOLOGIES</vt:lpstr>
      <vt:lpstr>PRODUCT IMPROVEMENTS</vt:lpstr>
      <vt:lpstr>PRODUCT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techGine</dc:title>
  <dc:creator>Jenn C</dc:creator>
  <cp:lastModifiedBy>Jenn C</cp:lastModifiedBy>
  <cp:revision>14</cp:revision>
  <dcterms:created xsi:type="dcterms:W3CDTF">2017-11-10T21:02:23Z</dcterms:created>
  <dcterms:modified xsi:type="dcterms:W3CDTF">2017-11-13T20:32:39Z</dcterms:modified>
</cp:coreProperties>
</file>