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4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/>
              <a:t>Where to settle a hotel business in Cape town?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Chokchai kla-aim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JUNe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1, 2020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close up of a hill&#10;&#10;Description automatically generated">
            <a:extLst>
              <a:ext uri="{FF2B5EF4-FFF2-40B4-BE49-F238E27FC236}">
                <a16:creationId xmlns:a16="http://schemas.microsoft.com/office/drawing/2014/main" id="{79B6E6D7-D468-4C8B-B68B-03DDD0CA2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10011" r="1854" b="-4"/>
          <a:stretch/>
        </p:blipFill>
        <p:spPr>
          <a:xfrm>
            <a:off x="7551175" y="10"/>
            <a:ext cx="4640825" cy="3383270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chemeClr val="bg1">
                <a:alpha val="0"/>
              </a:schemeClr>
            </a:outerShdw>
            <a:reflection blurRad="863600" stA="45000" endPos="65000" dist="25400" dir="5400000" sy="-100000" algn="bl" rotWithShape="0"/>
            <a:softEdge rad="25400"/>
          </a:effec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663E42-F111-4101-8C8A-BD0DDD4565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 trans="10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5209" r="-2" b="-2"/>
          <a:stretch/>
        </p:blipFill>
        <p:spPr>
          <a:xfrm>
            <a:off x="7556686" y="3474720"/>
            <a:ext cx="4635315" cy="3383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285149" cy="661251"/>
          </a:xfrm>
        </p:spPr>
        <p:txBody>
          <a:bodyPr>
            <a:normAutofit fontScale="90000"/>
          </a:bodyPr>
          <a:lstStyle/>
          <a:p>
            <a:r>
              <a:rPr lang="en-US" dirty="0"/>
              <a:t>Cape town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2A9E86-2EE5-4BA6-989F-74CE590D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1" y="1456288"/>
            <a:ext cx="4489016" cy="4562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909C4-21ED-4C00-81D4-2FE858A0B6D5}"/>
              </a:ext>
            </a:extLst>
          </p:cNvPr>
          <p:cNvSpPr txBox="1"/>
          <p:nvPr/>
        </p:nvSpPr>
        <p:spPr>
          <a:xfrm>
            <a:off x="6509805" y="1102345"/>
            <a:ext cx="4322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Urban-friendly area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F28631-5DA5-4549-BA1D-E059D232B2B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5659" y="1456288"/>
            <a:ext cx="2774146" cy="1721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A56D4-A96E-41C1-9627-BF947E0DF728}"/>
              </a:ext>
            </a:extLst>
          </p:cNvPr>
          <p:cNvSpPr txBox="1"/>
          <p:nvPr/>
        </p:nvSpPr>
        <p:spPr>
          <a:xfrm>
            <a:off x="6824546" y="2598234"/>
            <a:ext cx="44868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1.Coffee shops</a:t>
            </a:r>
          </a:p>
          <a:p>
            <a:r>
              <a:rPr lang="en-US" sz="4000" dirty="0">
                <a:solidFill>
                  <a:srgbClr val="7030A0"/>
                </a:solidFill>
              </a:rPr>
              <a:t>2.Coveninent stores</a:t>
            </a:r>
          </a:p>
          <a:p>
            <a:r>
              <a:rPr lang="en-US" sz="4000" dirty="0">
                <a:solidFill>
                  <a:srgbClr val="7030A0"/>
                </a:solidFill>
              </a:rPr>
              <a:t>3.Hotel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285149" cy="661251"/>
          </a:xfrm>
        </p:spPr>
        <p:txBody>
          <a:bodyPr>
            <a:normAutofit fontScale="90000"/>
          </a:bodyPr>
          <a:lstStyle/>
          <a:p>
            <a:r>
              <a:rPr lang="en-US" dirty="0"/>
              <a:t>Cape town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2A9E86-2EE5-4BA6-989F-74CE590D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1" y="1456288"/>
            <a:ext cx="4489016" cy="4562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909C4-21ED-4C00-81D4-2FE858A0B6D5}"/>
              </a:ext>
            </a:extLst>
          </p:cNvPr>
          <p:cNvSpPr txBox="1"/>
          <p:nvPr/>
        </p:nvSpPr>
        <p:spPr>
          <a:xfrm>
            <a:off x="6509805" y="1102345"/>
            <a:ext cx="2895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Natural area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F28631-5DA5-4549-BA1D-E059D232B2B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31688" y="1456288"/>
            <a:ext cx="3878117" cy="162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A56D4-A96E-41C1-9627-BF947E0DF728}"/>
              </a:ext>
            </a:extLst>
          </p:cNvPr>
          <p:cNvSpPr txBox="1"/>
          <p:nvPr/>
        </p:nvSpPr>
        <p:spPr>
          <a:xfrm>
            <a:off x="6824546" y="2598234"/>
            <a:ext cx="3440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1.Hotels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2.Coffee shops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3.Farm</a:t>
            </a:r>
          </a:p>
        </p:txBody>
      </p:sp>
    </p:spTree>
    <p:extLst>
      <p:ext uri="{BB962C8B-B14F-4D97-AF65-F5344CB8AC3E}">
        <p14:creationId xmlns:p14="http://schemas.microsoft.com/office/powerpoint/2010/main" val="4421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285149" cy="661251"/>
          </a:xfrm>
        </p:spPr>
        <p:txBody>
          <a:bodyPr>
            <a:normAutofit fontScale="90000"/>
          </a:bodyPr>
          <a:lstStyle/>
          <a:p>
            <a:r>
              <a:rPr lang="en-US" dirty="0"/>
              <a:t>Cape town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2A9E86-2EE5-4BA6-989F-74CE590D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1" y="1456288"/>
            <a:ext cx="4489016" cy="4562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909C4-21ED-4C00-81D4-2FE858A0B6D5}"/>
              </a:ext>
            </a:extLst>
          </p:cNvPr>
          <p:cNvSpPr txBox="1"/>
          <p:nvPr/>
        </p:nvSpPr>
        <p:spPr>
          <a:xfrm>
            <a:off x="6509805" y="1102345"/>
            <a:ext cx="484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Beach and party area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F28631-5DA5-4549-BA1D-E059D232B2B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46947" y="1456288"/>
            <a:ext cx="3862858" cy="34365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A56D4-A96E-41C1-9627-BF947E0DF728}"/>
              </a:ext>
            </a:extLst>
          </p:cNvPr>
          <p:cNvSpPr txBox="1"/>
          <p:nvPr/>
        </p:nvSpPr>
        <p:spPr>
          <a:xfrm>
            <a:off x="6824546" y="2598234"/>
            <a:ext cx="5008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1.Seafood restaurants</a:t>
            </a:r>
          </a:p>
          <a:p>
            <a:r>
              <a:rPr lang="en-US" sz="4000" dirty="0">
                <a:solidFill>
                  <a:srgbClr val="00B050"/>
                </a:solidFill>
              </a:rPr>
              <a:t>2.Grocery Stores</a:t>
            </a:r>
          </a:p>
          <a:p>
            <a:r>
              <a:rPr lang="en-US" sz="4000" dirty="0">
                <a:solidFill>
                  <a:srgbClr val="00B050"/>
                </a:solidFill>
              </a:rPr>
              <a:t>3.Pubs</a:t>
            </a:r>
          </a:p>
        </p:txBody>
      </p:sp>
    </p:spTree>
    <p:extLst>
      <p:ext uri="{BB962C8B-B14F-4D97-AF65-F5344CB8AC3E}">
        <p14:creationId xmlns:p14="http://schemas.microsoft.com/office/powerpoint/2010/main" val="33847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661251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2A9E86-2EE5-4BA6-989F-74CE590D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1" y="1456288"/>
            <a:ext cx="4489016" cy="4562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909C4-21ED-4C00-81D4-2FE858A0B6D5}"/>
              </a:ext>
            </a:extLst>
          </p:cNvPr>
          <p:cNvSpPr txBox="1"/>
          <p:nvPr/>
        </p:nvSpPr>
        <p:spPr>
          <a:xfrm>
            <a:off x="6509805" y="1102345"/>
            <a:ext cx="484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Beach and party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A56D4-A96E-41C1-9627-BF947E0DF728}"/>
              </a:ext>
            </a:extLst>
          </p:cNvPr>
          <p:cNvSpPr txBox="1"/>
          <p:nvPr/>
        </p:nvSpPr>
        <p:spPr>
          <a:xfrm>
            <a:off x="6359325" y="2493225"/>
            <a:ext cx="58467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1.Lower density of hotels</a:t>
            </a:r>
          </a:p>
          <a:p>
            <a:r>
              <a:rPr lang="en-US" sz="4000" dirty="0">
                <a:solidFill>
                  <a:srgbClr val="00B050"/>
                </a:solidFill>
              </a:rPr>
              <a:t>2.Business expansion</a:t>
            </a:r>
          </a:p>
          <a:p>
            <a:r>
              <a:rPr lang="en-US" sz="4000" dirty="0">
                <a:solidFill>
                  <a:srgbClr val="00B050"/>
                </a:solidFill>
              </a:rPr>
              <a:t>&amp;integration opportunities</a:t>
            </a:r>
          </a:p>
          <a:p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579759-59F1-4BA9-8D69-3DA4DF8B3950}"/>
              </a:ext>
            </a:extLst>
          </p:cNvPr>
          <p:cNvSpPr/>
          <p:nvPr/>
        </p:nvSpPr>
        <p:spPr>
          <a:xfrm>
            <a:off x="2342147" y="4693170"/>
            <a:ext cx="545431" cy="58468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21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Where to settle a hotel business in Cape town?</vt:lpstr>
      <vt:lpstr>Cape town</vt:lpstr>
      <vt:lpstr>Cape town</vt:lpstr>
      <vt:lpstr>Cape town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2020-06-01T10:05:53Z</dcterms:created>
  <dcterms:modified xsi:type="dcterms:W3CDTF">2020-06-01T10:24:06Z</dcterms:modified>
</cp:coreProperties>
</file>