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Matrix Multiplication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2743200" x="3735450"/>
            <a:ext cy="782099" cx="6702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Mark Klick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2 Serial Functions to Parallelize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15000" x="4760600"/>
            <a:ext cy="2218050" cx="3455049"/>
          </a:xfrm>
          <a:prstGeom prst="rect">
            <a:avLst/>
          </a:prstGeom>
          <a:noFill/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59825" x="280425"/>
            <a:ext cy="1928399" cx="3955400"/>
          </a:xfrm>
          <a:prstGeom prst="rect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Parallelization Strategy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 C++11 parallel_for to replace outer for loop 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 OpenMP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23800" x="4795500"/>
            <a:ext cy="1384750" cx="3094299"/>
          </a:xfrm>
          <a:prstGeom prst="rect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492175" x="4795500"/>
            <a:ext cy="1580244" cx="3094300"/>
          </a:xfrm>
          <a:prstGeom prst="rect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i3 vs. i7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58275" x="4946800"/>
            <a:ext cy="2265549" cx="379402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58275" x="306050"/>
            <a:ext cy="2265549" cx="36854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Matrix_Multiply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4250" x="143000"/>
            <a:ext cy="2624650" cx="439537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64250" x="4703575"/>
            <a:ext cy="2624640" cx="439537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Transpose_Matrix_Multiply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41925" x="303675"/>
            <a:ext cy="2500899" cx="41881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41925" x="4691900"/>
            <a:ext cy="2500899" cx="418815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IT WORKED...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91375" x="2455212"/>
            <a:ext cy="3919975" cx="42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