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0" name="Shape 1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18" name="Shape 18"/>
          <p:cNvGrpSpPr/>
          <p:nvPr/>
        </p:nvGrpSpPr>
        <p:grpSpPr>
          <a:xfrm>
            <a:off y="-4763" x="546100"/>
            <a:ext cy="6862763" cx="5014911"/>
            <a:chOff y="-4763" x="2928938"/>
            <a:chExt cy="6862763" cx="5014911"/>
          </a:xfrm>
        </p:grpSpPr>
        <p:sp>
          <p:nvSpPr>
            <p:cNvPr id="19" name="Shape 19"/>
            <p:cNvSpPr/>
            <p:nvPr/>
          </p:nvSpPr>
          <p:spPr>
            <a:xfrm>
              <a:off y="-4763" x="3367087"/>
              <a:ext cy="2782888" cx="1063625"/>
            </a:xfrm>
            <a:custGeom>
              <a:pathLst>
                <a:path w="670" extrusionOk="0" h="1753">
                  <a:moveTo>
                    <a:pt y="1696" x="0"/>
                  </a:moveTo>
                  <a:lnTo>
                    <a:pt y="1753" x="225"/>
                  </a:lnTo>
                  <a:lnTo>
                    <a:pt y="0" x="670"/>
                  </a:lnTo>
                  <a:lnTo>
                    <a:pt y="0" x="430"/>
                  </a:lnTo>
                  <a:lnTo>
                    <a:pt y="1696" x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Shape 20"/>
            <p:cNvSpPr/>
            <p:nvPr/>
          </p:nvSpPr>
          <p:spPr>
            <a:xfrm>
              <a:off y="-4763" x="2928938"/>
              <a:ext cy="2673350" cx="1035050"/>
            </a:xfrm>
            <a:custGeom>
              <a:pathLst>
                <a:path w="652" extrusionOk="0" h="1684">
                  <a:moveTo>
                    <a:pt y="1684" x="225"/>
                  </a:moveTo>
                  <a:lnTo>
                    <a:pt y="0" x="652"/>
                  </a:lnTo>
                  <a:lnTo>
                    <a:pt y="0" x="411"/>
                  </a:lnTo>
                  <a:lnTo>
                    <a:pt y="1627" x="0"/>
                  </a:lnTo>
                  <a:lnTo>
                    <a:pt y="1681" x="219"/>
                  </a:lnTo>
                  <a:lnTo>
                    <a:pt y="1684" x="225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Shape 21"/>
            <p:cNvSpPr/>
            <p:nvPr/>
          </p:nvSpPr>
          <p:spPr>
            <a:xfrm>
              <a:off y="2582861" x="2928938"/>
              <a:ext cy="4275138" cx="2693987"/>
            </a:xfrm>
            <a:custGeom>
              <a:pathLst>
                <a:path w="1697" extrusionOk="0" h="2693">
                  <a:moveTo>
                    <a:pt y="0" x="0"/>
                  </a:moveTo>
                  <a:lnTo>
                    <a:pt y="2693" x="1622"/>
                  </a:lnTo>
                  <a:lnTo>
                    <a:pt y="2693" x="1697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Shape 22"/>
            <p:cNvSpPr/>
            <p:nvPr/>
          </p:nvSpPr>
          <p:spPr>
            <a:xfrm>
              <a:off y="2692400" x="3371850"/>
              <a:ext cy="4165600" cx="3332162"/>
            </a:xfrm>
            <a:custGeom>
              <a:pathLst>
                <a:path w="2099" extrusionOk="0" h="2624">
                  <a:moveTo>
                    <a:pt y="2624" x="2099"/>
                  </a:moveTo>
                  <a:lnTo>
                    <a:pt y="0" x="0"/>
                  </a:lnTo>
                  <a:lnTo>
                    <a:pt y="2624" x="2021"/>
                  </a:lnTo>
                  <a:lnTo>
                    <a:pt y="2624" x="2099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3" name="Shape 23"/>
            <p:cNvSpPr/>
            <p:nvPr/>
          </p:nvSpPr>
          <p:spPr>
            <a:xfrm>
              <a:off y="2687636" x="3367087"/>
              <a:ext cy="4170363" cx="4576761"/>
            </a:xfrm>
            <a:custGeom>
              <a:pathLst>
                <a:path w="2883" extrusionOk="0" h="2627">
                  <a:moveTo>
                    <a:pt y="0" x="0"/>
                  </a:moveTo>
                  <a:lnTo>
                    <a:pt y="3" x="3"/>
                  </a:lnTo>
                  <a:lnTo>
                    <a:pt y="2627" x="2102"/>
                  </a:lnTo>
                  <a:lnTo>
                    <a:pt y="2627" x="2883"/>
                  </a:lnTo>
                  <a:lnTo>
                    <a:pt y="57" x="225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4" name="Shape 24"/>
            <p:cNvSpPr/>
            <p:nvPr/>
          </p:nvSpPr>
          <p:spPr>
            <a:xfrm>
              <a:off y="2578100" x="2928938"/>
              <a:ext cy="4279900" cx="3584575"/>
            </a:xfrm>
            <a:custGeom>
              <a:pathLst>
                <a:path w="2258" extrusionOk="0" h="2696">
                  <a:moveTo>
                    <a:pt y="2696" x="2258"/>
                  </a:moveTo>
                  <a:lnTo>
                    <a:pt y="111" x="264"/>
                  </a:lnTo>
                  <a:lnTo>
                    <a:pt y="60" x="228"/>
                  </a:lnTo>
                  <a:lnTo>
                    <a:pt y="57" x="225"/>
                  </a:lnTo>
                  <a:lnTo>
                    <a:pt y="0" x="0"/>
                  </a:lnTo>
                  <a:lnTo>
                    <a:pt y="3" x="0"/>
                  </a:lnTo>
                  <a:lnTo>
                    <a:pt y="2696" x="1697"/>
                  </a:lnTo>
                  <a:lnTo>
                    <a:pt y="2696" x="2258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5" name="Shape 25"/>
          <p:cNvSpPr txBox="1"/>
          <p:nvPr>
            <p:ph type="ctrTitle"/>
          </p:nvPr>
        </p:nvSpPr>
        <p:spPr>
          <a:xfrm>
            <a:off y="1380067" x="2928400"/>
            <a:ext cy="2616198" cx="857462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marR="0" indent="0" mar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subTitle"/>
          </p:nvPr>
        </p:nvSpPr>
        <p:spPr>
          <a:xfrm>
            <a:off y="3996267" x="4515376"/>
            <a:ext cy="1388534" cx="698764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4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/>
            </a:lvl1pPr>
            <a:lvl2pPr algn="ctr" rtl="0" marR="0" indent="0" marL="45720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/>
            </a:lvl2pPr>
            <a:lvl3pPr algn="ctr" rtl="0" marR="0" indent="0" marL="91440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/>
            </a:lvl3pPr>
            <a:lvl4pPr algn="ctr" rtl="0" marR="0" indent="0" marL="137160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/>
            </a:lvl4pPr>
            <a:lvl5pPr algn="ctr" rtl="0" marR="0" indent="0" marL="182880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/>
            </a:lvl5pPr>
            <a:lvl6pPr algn="ctr" rtl="0" marR="0" indent="0" marL="228600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/>
            </a:lvl6pPr>
            <a:lvl7pPr algn="ctr" rtl="0" marR="0" indent="0" marL="274320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/>
            </a:lvl7pPr>
            <a:lvl8pPr algn="ctr" rtl="0" marR="0" indent="0" marL="320040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/>
            </a:lvl8pPr>
            <a:lvl9pPr algn="ctr" rtl="0" marR="0" indent="0" marL="365760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y="5883275" x="9732656"/>
            <a:ext cy="365125" cx="114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y="5883275" x="5332412"/>
            <a:ext cy="365125" cx="432404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y="5883275" x="10951856"/>
            <a:ext cy="365125" cx="55116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000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4732864" x="1484311"/>
            <a:ext cy="566737" cx="1001871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/>
          <p:nvPr>
            <p:ph idx="2" type="pic"/>
          </p:nvPr>
        </p:nvSpPr>
        <p:spPr>
          <a:xfrm>
            <a:off y="932112" x="2386011"/>
            <a:ext cy="3164975" cx="8225943"/>
          </a:xfrm>
          <a:prstGeom prst="roundRect">
            <a:avLst>
              <a:gd fmla="val 4380" name="adj"/>
            </a:avLst>
          </a:prstGeom>
          <a:noFill/>
          <a:ln w="381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algn="l" rtl="0" marR="0" indent="0" marL="45720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2pPr>
            <a:lvl3pPr algn="l" rtl="0" marR="0" indent="0" marL="91440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3pPr>
            <a:lvl4pPr algn="l" rtl="0" marR="0" indent="0" marL="137160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4pPr>
            <a:lvl5pPr algn="l" rtl="0" marR="0" indent="0" marL="182880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5pPr>
            <a:lvl6pPr algn="l" rtl="0" marR="0" indent="0" marL="228600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6pPr>
            <a:lvl7pPr algn="l" rtl="0" marR="0" indent="0" marL="274320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7pPr>
            <a:lvl8pPr algn="l" rtl="0" marR="0" indent="0" marL="320040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8pPr>
            <a:lvl9pPr algn="l" rtl="0" marR="0" indent="0" marL="365760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5299603" x="1484311"/>
            <a:ext cy="493711" cx="1001871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indent="0" marL="0">
              <a:spcBef>
                <a:spcPts val="0"/>
              </a:spcBef>
              <a:buFont typeface="Cantarell"/>
              <a:buNone/>
              <a:defRPr/>
            </a:lvl1pPr>
            <a:lvl2pPr rtl="0" indent="0" marL="457200">
              <a:spcBef>
                <a:spcPts val="0"/>
              </a:spcBef>
              <a:buFont typeface="Cantarell"/>
              <a:buNone/>
              <a:defRPr/>
            </a:lvl2pPr>
            <a:lvl3pPr rtl="0" indent="0" marL="914400">
              <a:spcBef>
                <a:spcPts val="0"/>
              </a:spcBef>
              <a:buFont typeface="Cantarell"/>
              <a:buNone/>
              <a:defRPr/>
            </a:lvl3pPr>
            <a:lvl4pPr rtl="0" indent="0" marL="1371600">
              <a:spcBef>
                <a:spcPts val="0"/>
              </a:spcBef>
              <a:buFont typeface="Cantarell"/>
              <a:buNone/>
              <a:defRPr/>
            </a:lvl4pPr>
            <a:lvl5pPr rtl="0" indent="0" marL="1828800">
              <a:spcBef>
                <a:spcPts val="0"/>
              </a:spcBef>
              <a:buFont typeface="Cantarell"/>
              <a:buNone/>
              <a:defRPr/>
            </a:lvl5pPr>
            <a:lvl6pPr rtl="0" indent="0" marL="2286000">
              <a:spcBef>
                <a:spcPts val="0"/>
              </a:spcBef>
              <a:buFont typeface="Cantarell"/>
              <a:buNone/>
              <a:defRPr/>
            </a:lvl6pPr>
            <a:lvl7pPr rtl="0" indent="0" marL="2743200">
              <a:spcBef>
                <a:spcPts val="0"/>
              </a:spcBef>
              <a:buFont typeface="Cantarell"/>
              <a:buNone/>
              <a:defRPr/>
            </a:lvl7pPr>
            <a:lvl8pPr rtl="0" indent="0" marL="3200400">
              <a:spcBef>
                <a:spcPts val="0"/>
              </a:spcBef>
              <a:buFont typeface="Cantarell"/>
              <a:buNone/>
              <a:defRPr/>
            </a:lvl8pPr>
            <a:lvl9pPr rtl="0" indent="0" marL="365760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y="5883275" x="9732656"/>
            <a:ext cy="365125" cx="114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y="5883275" x="2572278"/>
            <a:ext cy="365125" cx="708417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y="5883275" x="10951856"/>
            <a:ext cy="365125" cx="55116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000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685800" x="1484312"/>
            <a:ext cy="3048000" cx="1001871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1484312"/>
            <a:ext cy="1447800" cx="100187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indent="0" mar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 indent="0" marL="4572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rtl="0" indent="0" marL="9144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rtl="0" indent="0" marL="13716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rtl="0" indent="0" marL="18288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rtl="0" indent="0" marL="22860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rtl="0" indent="0" marL="27432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rtl="0" indent="0" marL="32004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rtl="0" indent="0" marL="36576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y="5883275" x="9732656"/>
            <a:ext cy="365125" cx="114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y="5883275" x="2572278"/>
            <a:ext cy="365125" cx="708417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y="5883275" x="10951856"/>
            <a:ext cy="365125" cx="55116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000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/>
        </p:nvSpPr>
        <p:spPr>
          <a:xfrm>
            <a:off y="863023" x="1598612"/>
            <a:ext cy="584776" cx="609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strike="noStrike" u="none" b="0" cap="none" baseline="0" sz="8000" lang="en-US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“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y="2819399" x="10893425"/>
            <a:ext cy="584776" cx="609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strike="noStrike" u="none" b="0" cap="none" baseline="0" sz="8000" lang="en-US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”</a:t>
            </a:r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y="685800" x="2208211"/>
            <a:ext cy="2743199" cx="89900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3428998" x="2436810"/>
            <a:ext cy="381000" cx="853281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spcBef>
                <a:spcPts val="0"/>
              </a:spcBef>
              <a:buFont typeface="Cantarell"/>
              <a:buNone/>
              <a:defRPr/>
            </a:lvl1pPr>
            <a:lvl2pPr rtl="0" indent="0" marL="457200">
              <a:spcBef>
                <a:spcPts val="0"/>
              </a:spcBef>
              <a:buFont typeface="Cantarell"/>
              <a:buNone/>
              <a:defRPr/>
            </a:lvl2pPr>
            <a:lvl3pPr rtl="0" indent="0" marL="914400">
              <a:spcBef>
                <a:spcPts val="0"/>
              </a:spcBef>
              <a:buFont typeface="Cantarell"/>
              <a:buNone/>
              <a:defRPr/>
            </a:lvl3pPr>
            <a:lvl4pPr rtl="0" indent="0" marL="1371600">
              <a:spcBef>
                <a:spcPts val="0"/>
              </a:spcBef>
              <a:buFont typeface="Cantarell"/>
              <a:buNone/>
              <a:defRPr/>
            </a:lvl4pPr>
            <a:lvl5pPr rtl="0" indent="0" marL="1828800">
              <a:spcBef>
                <a:spcPts val="0"/>
              </a:spcBef>
              <a:buFont typeface="Cantarel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y="4343400" x="1484311"/>
            <a:ext cy="1447800" cx="1001871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indent="0" mar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 indent="0" marL="4572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rtl="0" indent="0" marL="9144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rtl="0" indent="0" marL="13716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rtl="0" indent="0" marL="18288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rtl="0" indent="0" marL="22860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rtl="0" indent="0" marL="27432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rtl="0" indent="0" marL="32004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rtl="0" indent="0" marL="36576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y="5883275" x="9732656"/>
            <a:ext cy="365125" cx="114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y="5883275" x="2572278"/>
            <a:ext cy="365125" cx="708417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y="5883275" x="10951856"/>
            <a:ext cy="365125" cx="55116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000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3308580" x="1484312"/>
            <a:ext cy="1468800" cx="1001870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777380" x="1484312"/>
            <a:ext cy="860399" cx="1001871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indent="0" mar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 indent="0" marL="4572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rtl="0" indent="0" marL="9144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rtl="0" indent="0" marL="13716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rtl="0" indent="0" marL="18288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rtl="0" indent="0" marL="22860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rtl="0" indent="0" marL="27432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rtl="0" indent="0" marL="32004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rtl="0" indent="0" marL="36576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10" type="dt"/>
          </p:nvPr>
        </p:nvSpPr>
        <p:spPr>
          <a:xfrm>
            <a:off y="5883275" x="9732656"/>
            <a:ext cy="365125" cx="114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11" type="ftr"/>
          </p:nvPr>
        </p:nvSpPr>
        <p:spPr>
          <a:xfrm>
            <a:off y="5883275" x="2572278"/>
            <a:ext cy="365125" cx="708417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y="5883275" x="10951856"/>
            <a:ext cy="365125" cx="55116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000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/>
        </p:nvSpPr>
        <p:spPr>
          <a:xfrm>
            <a:off y="863023" x="1598612"/>
            <a:ext cy="584776" cx="609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strike="noStrike" u="none" b="0" cap="none" baseline="0" sz="8000" lang="en-US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“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y="2819399" x="10893425"/>
            <a:ext cy="584776" cx="609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strike="noStrike" u="none" b="0" cap="none" baseline="0" sz="8000" lang="en-US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”</a:t>
            </a:r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y="685800" x="2208211"/>
            <a:ext cy="2743199" cx="89900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3886200" x="1484312"/>
            <a:ext cy="889000" cx="1001871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y="4775200" x="1484312"/>
            <a:ext cy="1016000" cx="1001871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indent="0" mar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 indent="0" marL="4572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rtl="0" indent="0" marL="9144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rtl="0" indent="0" marL="13716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rtl="0" indent="0" marL="18288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rtl="0" indent="0" marL="22860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rtl="0" indent="0" marL="27432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rtl="0" indent="0" marL="32004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rtl="0" indent="0" marL="36576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y="5883275" x="9732656"/>
            <a:ext cy="365125" cx="114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y="5883275" x="2572278"/>
            <a:ext cy="365125" cx="708417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y="5883275" x="10951856"/>
            <a:ext cy="365125" cx="55116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000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685800" x="1484312"/>
            <a:ext cy="2727325" cx="100187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3505200" x="1484312"/>
            <a:ext cy="838199" cx="100187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2" type="body"/>
          </p:nvPr>
        </p:nvSpPr>
        <p:spPr>
          <a:xfrm>
            <a:off y="4343400" x="1484311"/>
            <a:ext cy="1447800" cx="100187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0" mar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 indent="0" marL="4572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rtl="0" indent="0" marL="9144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rtl="0" indent="0" marL="13716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rtl="0" indent="0" marL="18288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rtl="0" indent="0" marL="22860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rtl="0" indent="0" marL="27432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rtl="0" indent="0" marL="32004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rtl="0" indent="0" marL="36576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y="5883275" x="9732656"/>
            <a:ext cy="365125" cx="114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y="5883275" x="2572278"/>
            <a:ext cy="365125" cx="708417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y="5883275" x="10951856"/>
            <a:ext cy="365125" cx="55116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000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685800" x="1484311"/>
            <a:ext cy="1752599" cx="100187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 rot="5400000">
            <a:off y="-780257" x="4931565"/>
            <a:ext cy="10018712" cx="3124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64770" marL="285750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1pPr>
            <a:lvl2pPr algn="l" rtl="0" indent="-101600" marL="74295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2pPr>
            <a:lvl3pPr algn="l" rtl="0" indent="-120014" marL="120015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3pPr>
            <a:lvl4pPr algn="l" rtl="0" indent="-24130" marL="154305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4pPr>
            <a:lvl5pPr algn="l" rtl="0" indent="-42545" marL="200025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5pPr>
            <a:lvl6pPr algn="l" rtl="0" indent="-99695" marL="251460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6pPr>
            <a:lvl7pPr algn="l" rtl="0" indent="-99695" marL="297180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7pPr>
            <a:lvl8pPr algn="l" rtl="0" indent="-99695" marL="342900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8pPr>
            <a:lvl9pPr algn="l" rtl="0" indent="-99695" marL="388620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0" type="dt"/>
          </p:nvPr>
        </p:nvSpPr>
        <p:spPr>
          <a:xfrm>
            <a:off y="5883275" x="9732656"/>
            <a:ext cy="365125" cx="114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y="5883275" x="2572278"/>
            <a:ext cy="365125" cx="708417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y="5883275" x="10951856"/>
            <a:ext cy="365125" cx="55116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000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 rot="5400000">
            <a:off y="2353315" x="8065139"/>
            <a:ext cy="1770368" cx="5105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y="-771371" x="2941482"/>
            <a:ext cy="8019742" cx="5105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64770" marL="285750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1pPr>
            <a:lvl2pPr algn="l" rtl="0" indent="-101600" marL="74295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2pPr>
            <a:lvl3pPr algn="l" rtl="0" indent="-120014" marL="120015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3pPr>
            <a:lvl4pPr algn="l" rtl="0" indent="-24130" marL="154305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4pPr>
            <a:lvl5pPr algn="l" rtl="0" indent="-42545" marL="200025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5pPr>
            <a:lvl6pPr algn="l" rtl="0" indent="-99695" marL="251460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6pPr>
            <a:lvl7pPr algn="l" rtl="0" indent="-99695" marL="297180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7pPr>
            <a:lvl8pPr algn="l" rtl="0" indent="-99695" marL="342900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8pPr>
            <a:lvl9pPr algn="l" rtl="0" indent="-99695" marL="388620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y="5883275" x="9732656"/>
            <a:ext cy="365125" cx="114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y="5883275" x="2572278"/>
            <a:ext cy="365125" cx="708417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y="5883275" x="10951856"/>
            <a:ext cy="365125" cx="55116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000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685800" x="1484311"/>
            <a:ext cy="1752599" cx="100187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2666999" x="1484309"/>
            <a:ext cy="3124200" cx="100187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-64770" marL="285750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1pPr>
            <a:lvl2pPr algn="l" rtl="0" indent="-101600" marL="74295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2pPr>
            <a:lvl3pPr algn="l" rtl="0" indent="-120014" marL="120015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3pPr>
            <a:lvl4pPr algn="l" rtl="0" indent="-24130" marL="154305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4pPr>
            <a:lvl5pPr algn="l" rtl="0" indent="-42545" marL="200025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5pPr>
            <a:lvl6pPr algn="l" rtl="0" indent="-99695" marL="251460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6pPr>
            <a:lvl7pPr algn="l" rtl="0" indent="-99695" marL="297180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7pPr>
            <a:lvl8pPr algn="l" rtl="0" indent="-99695" marL="342900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8pPr>
            <a:lvl9pPr algn="l" rtl="0" indent="-99695" marL="388620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y="5883275" x="9732656"/>
            <a:ext cy="365125" cx="114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y="5883275" x="2572278"/>
            <a:ext cy="365125" cx="708417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y="5867130" x="10951856"/>
            <a:ext cy="365125" cx="55116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000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666999" x="2572278"/>
            <a:ext cy="2110382" cx="893074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777380" x="2572277"/>
            <a:ext cy="860399" cx="893074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indent="0" mar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 indent="0" marL="4572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2pPr>
            <a:lvl3pPr rtl="0" indent="0" marL="9144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3pPr>
            <a:lvl4pPr rtl="0" indent="0" marL="13716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4pPr>
            <a:lvl5pPr rtl="0" indent="0" marL="18288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5pPr>
            <a:lvl6pPr rtl="0" indent="0" marL="22860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6pPr>
            <a:lvl7pPr rtl="0" indent="0" marL="27432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7pPr>
            <a:lvl8pPr rtl="0" indent="0" marL="32004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8pPr>
            <a:lvl9pPr rtl="0" indent="0" marL="3657600">
              <a:spcBef>
                <a:spcPts val="0"/>
              </a:spcBef>
              <a:buClr>
                <a:srgbClr val="888888"/>
              </a:buClr>
              <a:buFont typeface="Cantarell"/>
              <a:buNone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y="5883275" x="9732656"/>
            <a:ext cy="365125" cx="114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y="5883275" x="2572278"/>
            <a:ext cy="365125" cx="708417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y="5883275" x="10951856"/>
            <a:ext cy="365125" cx="55116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000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685800" x="1484311"/>
            <a:ext cy="1752599" cx="100187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2666999" x="1484312"/>
            <a:ext cy="3124200" cx="489505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y="2667000" x="6607967"/>
            <a:ext cy="3124199" cx="489505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y="5883275" x="9732656"/>
            <a:ext cy="365125" cx="114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y="5883275" x="2572278"/>
            <a:ext cy="365125" cx="708417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y="5883275" x="10951856"/>
            <a:ext cy="365125" cx="55116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000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685800" x="1484311"/>
            <a:ext cy="1752599" cx="100187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2658533" x="1772178"/>
            <a:ext cy="576262" cx="4607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Clr>
                <a:srgbClr val="1186C3"/>
              </a:buClr>
              <a:buFont typeface="Cantarell"/>
              <a:buNone/>
              <a:defRPr/>
            </a:lvl1pPr>
            <a:lvl2pPr rtl="0" indent="0" marL="457200">
              <a:spcBef>
                <a:spcPts val="0"/>
              </a:spcBef>
              <a:buFont typeface="Cantarell"/>
              <a:buNone/>
              <a:defRPr/>
            </a:lvl2pPr>
            <a:lvl3pPr rtl="0" indent="0" marL="914400">
              <a:spcBef>
                <a:spcPts val="0"/>
              </a:spcBef>
              <a:buFont typeface="Cantarell"/>
              <a:buNone/>
              <a:defRPr/>
            </a:lvl3pPr>
            <a:lvl4pPr rtl="0" indent="0" marL="1371600">
              <a:spcBef>
                <a:spcPts val="0"/>
              </a:spcBef>
              <a:buFont typeface="Cantarell"/>
              <a:buNone/>
              <a:defRPr/>
            </a:lvl4pPr>
            <a:lvl5pPr rtl="0" indent="0" marL="1828800">
              <a:spcBef>
                <a:spcPts val="0"/>
              </a:spcBef>
              <a:buFont typeface="Cantarell"/>
              <a:buNone/>
              <a:defRPr/>
            </a:lvl5pPr>
            <a:lvl6pPr rtl="0" indent="0" marL="2286000">
              <a:spcBef>
                <a:spcPts val="0"/>
              </a:spcBef>
              <a:buFont typeface="Cantarell"/>
              <a:buNone/>
              <a:defRPr/>
            </a:lvl6pPr>
            <a:lvl7pPr rtl="0" indent="0" marL="2743200">
              <a:spcBef>
                <a:spcPts val="0"/>
              </a:spcBef>
              <a:buFont typeface="Cantarell"/>
              <a:buNone/>
              <a:defRPr/>
            </a:lvl7pPr>
            <a:lvl8pPr rtl="0" indent="0" marL="3200400">
              <a:spcBef>
                <a:spcPts val="0"/>
              </a:spcBef>
              <a:buFont typeface="Cantarell"/>
              <a:buNone/>
              <a:defRPr/>
            </a:lvl8pPr>
            <a:lvl9pPr rtl="0" indent="0" marL="365760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y="3335337" x="1484311"/>
            <a:ext cy="2455862" cx="489505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y="2667000" x="6880486"/>
            <a:ext cy="576262" cx="462253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Clr>
                <a:srgbClr val="1186C3"/>
              </a:buClr>
              <a:buFont typeface="Cantarell"/>
              <a:buNone/>
              <a:defRPr/>
            </a:lvl1pPr>
            <a:lvl2pPr rtl="0" indent="0" marL="457200">
              <a:spcBef>
                <a:spcPts val="0"/>
              </a:spcBef>
              <a:buFont typeface="Cantarell"/>
              <a:buNone/>
              <a:defRPr/>
            </a:lvl2pPr>
            <a:lvl3pPr rtl="0" indent="0" marL="914400">
              <a:spcBef>
                <a:spcPts val="0"/>
              </a:spcBef>
              <a:buFont typeface="Cantarell"/>
              <a:buNone/>
              <a:defRPr/>
            </a:lvl3pPr>
            <a:lvl4pPr rtl="0" indent="0" marL="1371600">
              <a:spcBef>
                <a:spcPts val="0"/>
              </a:spcBef>
              <a:buFont typeface="Cantarell"/>
              <a:buNone/>
              <a:defRPr/>
            </a:lvl4pPr>
            <a:lvl5pPr rtl="0" indent="0" marL="1828800">
              <a:spcBef>
                <a:spcPts val="0"/>
              </a:spcBef>
              <a:buFont typeface="Cantarell"/>
              <a:buNone/>
              <a:defRPr/>
            </a:lvl5pPr>
            <a:lvl6pPr rtl="0" indent="0" marL="2286000">
              <a:spcBef>
                <a:spcPts val="0"/>
              </a:spcBef>
              <a:buFont typeface="Cantarell"/>
              <a:buNone/>
              <a:defRPr/>
            </a:lvl6pPr>
            <a:lvl7pPr rtl="0" indent="0" marL="2743200">
              <a:spcBef>
                <a:spcPts val="0"/>
              </a:spcBef>
              <a:buFont typeface="Cantarell"/>
              <a:buNone/>
              <a:defRPr/>
            </a:lvl7pPr>
            <a:lvl8pPr rtl="0" indent="0" marL="3200400">
              <a:spcBef>
                <a:spcPts val="0"/>
              </a:spcBef>
              <a:buFont typeface="Cantarell"/>
              <a:buNone/>
              <a:defRPr/>
            </a:lvl8pPr>
            <a:lvl9pPr rtl="0" indent="0" marL="365760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4" type="body"/>
          </p:nvPr>
        </p:nvSpPr>
        <p:spPr>
          <a:xfrm>
            <a:off y="3335337" x="6607967"/>
            <a:ext cy="2455862" cx="489505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y="5883275" x="9732656"/>
            <a:ext cy="365125" cx="114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y="5883275" x="2572278"/>
            <a:ext cy="365125" cx="708417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y="5883275" x="10951856"/>
            <a:ext cy="365125" cx="55116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000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685800" x="1484311"/>
            <a:ext cy="1752599" cx="100187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y="5883275" x="9732656"/>
            <a:ext cy="365125" cx="114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y="5883275" x="2572278"/>
            <a:ext cy="365125" cx="708417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y="5883275" x="10951856"/>
            <a:ext cy="365125" cx="55116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000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idx="10" type="dt"/>
          </p:nvPr>
        </p:nvSpPr>
        <p:spPr>
          <a:xfrm>
            <a:off y="5883275" x="9732656"/>
            <a:ext cy="365125" cx="114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y="5883275" x="2572278"/>
            <a:ext cy="365125" cx="708417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y="5883275" x="10951856"/>
            <a:ext cy="365125" cx="55116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000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1600200" x="1484312"/>
            <a:ext cy="1371599" cx="354912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685799" x="5262032"/>
            <a:ext cy="5105401" cx="624098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y="2971800" x="1484312"/>
            <a:ext cy="1828800" cx="3549121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indent="0" marL="0">
              <a:spcBef>
                <a:spcPts val="0"/>
              </a:spcBef>
              <a:buFont typeface="Cantarell"/>
              <a:buNone/>
              <a:defRPr/>
            </a:lvl1pPr>
            <a:lvl2pPr rtl="0" indent="0" marL="457200">
              <a:spcBef>
                <a:spcPts val="0"/>
              </a:spcBef>
              <a:buFont typeface="Cantarell"/>
              <a:buNone/>
              <a:defRPr/>
            </a:lvl2pPr>
            <a:lvl3pPr rtl="0" indent="0" marL="914400">
              <a:spcBef>
                <a:spcPts val="0"/>
              </a:spcBef>
              <a:buFont typeface="Cantarell"/>
              <a:buNone/>
              <a:defRPr/>
            </a:lvl3pPr>
            <a:lvl4pPr rtl="0" indent="0" marL="1371600">
              <a:spcBef>
                <a:spcPts val="0"/>
              </a:spcBef>
              <a:buFont typeface="Cantarell"/>
              <a:buNone/>
              <a:defRPr/>
            </a:lvl4pPr>
            <a:lvl5pPr rtl="0" indent="0" marL="1828800">
              <a:spcBef>
                <a:spcPts val="0"/>
              </a:spcBef>
              <a:buFont typeface="Cantarell"/>
              <a:buNone/>
              <a:defRPr/>
            </a:lvl5pPr>
            <a:lvl6pPr rtl="0" indent="0" marL="2286000">
              <a:spcBef>
                <a:spcPts val="0"/>
              </a:spcBef>
              <a:buFont typeface="Cantarell"/>
              <a:buNone/>
              <a:defRPr/>
            </a:lvl6pPr>
            <a:lvl7pPr rtl="0" indent="0" marL="2743200">
              <a:spcBef>
                <a:spcPts val="0"/>
              </a:spcBef>
              <a:buFont typeface="Cantarell"/>
              <a:buNone/>
              <a:defRPr/>
            </a:lvl7pPr>
            <a:lvl8pPr rtl="0" indent="0" marL="3200400">
              <a:spcBef>
                <a:spcPts val="0"/>
              </a:spcBef>
              <a:buFont typeface="Cantarell"/>
              <a:buNone/>
              <a:defRPr/>
            </a:lvl8pPr>
            <a:lvl9pPr rtl="0" indent="0" marL="365760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y="5883275" x="9732656"/>
            <a:ext cy="365125" cx="114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y="5883275" x="2572278"/>
            <a:ext cy="365125" cx="708417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y="5883275" x="10951856"/>
            <a:ext cy="365125" cx="55116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000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1752599" x="1482724"/>
            <a:ext cy="1371599" cx="542615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y="914400" x="7594682"/>
            <a:ext cy="4572000" cx="3280973"/>
          </a:xfrm>
          <a:prstGeom prst="roundRect">
            <a:avLst>
              <a:gd fmla="val 4280" name="adj"/>
            </a:avLst>
          </a:prstGeom>
          <a:noFill/>
          <a:ln w="381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algn="l" rtl="0" marR="0" indent="0" marL="45720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2pPr>
            <a:lvl3pPr algn="l" rtl="0" marR="0" indent="0" marL="91440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3pPr>
            <a:lvl4pPr algn="l" rtl="0" marR="0" indent="0" marL="137160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4pPr>
            <a:lvl5pPr algn="l" rtl="0" marR="0" indent="0" marL="182880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5pPr>
            <a:lvl6pPr algn="l" rtl="0" marR="0" indent="0" marL="228600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6pPr>
            <a:lvl7pPr algn="l" rtl="0" marR="0" indent="0" marL="274320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7pPr>
            <a:lvl8pPr algn="l" rtl="0" marR="0" indent="0" marL="320040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8pPr>
            <a:lvl9pPr algn="l" rtl="0" marR="0" indent="0" marL="365760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3124199" x="1482724"/>
            <a:ext cy="1828800" cx="542615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indent="0" marL="0">
              <a:spcBef>
                <a:spcPts val="0"/>
              </a:spcBef>
              <a:buFont typeface="Cantarell"/>
              <a:buNone/>
              <a:defRPr/>
            </a:lvl1pPr>
            <a:lvl2pPr rtl="0" indent="0" marL="457200">
              <a:spcBef>
                <a:spcPts val="0"/>
              </a:spcBef>
              <a:buFont typeface="Cantarell"/>
              <a:buNone/>
              <a:defRPr/>
            </a:lvl2pPr>
            <a:lvl3pPr rtl="0" indent="0" marL="914400">
              <a:spcBef>
                <a:spcPts val="0"/>
              </a:spcBef>
              <a:buFont typeface="Cantarell"/>
              <a:buNone/>
              <a:defRPr/>
            </a:lvl3pPr>
            <a:lvl4pPr rtl="0" indent="0" marL="1371600">
              <a:spcBef>
                <a:spcPts val="0"/>
              </a:spcBef>
              <a:buFont typeface="Cantarell"/>
              <a:buNone/>
              <a:defRPr/>
            </a:lvl4pPr>
            <a:lvl5pPr rtl="0" indent="0" marL="1828800">
              <a:spcBef>
                <a:spcPts val="0"/>
              </a:spcBef>
              <a:buFont typeface="Cantarell"/>
              <a:buNone/>
              <a:defRPr/>
            </a:lvl5pPr>
            <a:lvl6pPr rtl="0" indent="0" marL="2286000">
              <a:spcBef>
                <a:spcPts val="0"/>
              </a:spcBef>
              <a:buFont typeface="Cantarell"/>
              <a:buNone/>
              <a:defRPr/>
            </a:lvl6pPr>
            <a:lvl7pPr rtl="0" indent="0" marL="2743200">
              <a:spcBef>
                <a:spcPts val="0"/>
              </a:spcBef>
              <a:buFont typeface="Cantarell"/>
              <a:buNone/>
              <a:defRPr/>
            </a:lvl7pPr>
            <a:lvl8pPr rtl="0" indent="0" marL="3200400">
              <a:spcBef>
                <a:spcPts val="0"/>
              </a:spcBef>
              <a:buFont typeface="Cantarell"/>
              <a:buNone/>
              <a:defRPr/>
            </a:lvl8pPr>
            <a:lvl9pPr rtl="0" indent="0" marL="3657600">
              <a:spcBef>
                <a:spcPts val="0"/>
              </a:spcBef>
              <a:buFont typeface="Cantarell"/>
              <a:buNone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y="5883275" x="9732656"/>
            <a:ext cy="365125" cx="114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y="5883275" x="2572278"/>
            <a:ext cy="365125" cx="708417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y="5883275" x="10951856"/>
            <a:ext cy="365125" cx="55116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000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9"/><Relationship Target="../slideLayouts/slideLayout17.xml" Type="http://schemas.openxmlformats.org/officeDocument/2006/relationships/slideLayout" Id="rId18"/><Relationship Target="../slideLayouts/slideLayout16.xml" Type="http://schemas.openxmlformats.org/officeDocument/2006/relationships/slideLayout" Id="rId17"/><Relationship Target="../slideLayouts/slideLayout15.xml" Type="http://schemas.openxmlformats.org/officeDocument/2006/relationships/slideLayout" Id="rId16"/><Relationship Target="../slideLayouts/slideLayout14.xml" Type="http://schemas.openxmlformats.org/officeDocument/2006/relationships/slideLayout" Id="rId15"/><Relationship Target="../slideLayouts/slideLayout13.xml" Type="http://schemas.openxmlformats.org/officeDocument/2006/relationships/slideLayout" Id="rId14"/><Relationship Target="../slideLayouts/slideLayout1.xml" Type="http://schemas.openxmlformats.org/officeDocument/2006/relationships/slideLayout" Id="rId2"/><Relationship Target="../slideLayouts/slideLayout11.xml" Type="http://schemas.openxmlformats.org/officeDocument/2006/relationships/slideLayout" Id="rId12"/><Relationship Target="../slideLayouts/slideLayout12.xml" Type="http://schemas.openxmlformats.org/officeDocument/2006/relationships/slideLayout" Id="rId13"/><Relationship Target="../media/image03.pn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9.xml" Type="http://schemas.openxmlformats.org/officeDocument/2006/relationships/slideLayout" Id="rId10"/><Relationship Target="../slideLayouts/slideLayout2.xml" Type="http://schemas.openxmlformats.org/officeDocument/2006/relationships/slideLayout" Id="rId3"/><Relationship Target="../slideLayouts/slideLayout10.xml" Type="http://schemas.openxmlformats.org/officeDocument/2006/relationships/slideLayout" Id="rId11"/><Relationship Target="../slideLayouts/slideLayout8.xml" Type="http://schemas.openxmlformats.org/officeDocument/2006/relationships/slideLayout" Id="rId9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slideLayouts/slideLayout7.xml" Type="http://schemas.openxmlformats.org/officeDocument/2006/relationships/slideLayout" Id="rId8"/><Relationship Target="../slideLayouts/slideLayout6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t="0" b="0" r="0" l="0"/>
          </a:stretch>
        </a:blip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0" x="150812"/>
            <a:ext cy="6858000" cx="2436812"/>
            <a:chOff y="0" x="1320800"/>
            <a:chExt cy="6858000" cx="2436812"/>
          </a:xfrm>
        </p:grpSpPr>
        <p:sp>
          <p:nvSpPr>
            <p:cNvPr id="6" name="Shape 6"/>
            <p:cNvSpPr/>
            <p:nvPr/>
          </p:nvSpPr>
          <p:spPr>
            <a:xfrm>
              <a:off y="0" x="1627187"/>
              <a:ext cy="5329238" cx="1122362"/>
            </a:xfrm>
            <a:custGeom>
              <a:pathLst>
                <a:path w="707" extrusionOk="0" h="3357">
                  <a:moveTo>
                    <a:pt y="3330" x="0"/>
                  </a:moveTo>
                  <a:lnTo>
                    <a:pt y="3357" x="156"/>
                  </a:lnTo>
                  <a:lnTo>
                    <a:pt y="0" x="707"/>
                  </a:lnTo>
                  <a:lnTo>
                    <a:pt y="0" x="547"/>
                  </a:lnTo>
                  <a:lnTo>
                    <a:pt y="3330" x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" name="Shape 7"/>
            <p:cNvSpPr/>
            <p:nvPr/>
          </p:nvSpPr>
          <p:spPr>
            <a:xfrm>
              <a:off y="0" x="1320800"/>
              <a:ext cy="5276850" cx="1117600"/>
            </a:xfrm>
            <a:custGeom>
              <a:pathLst>
                <a:path w="704" extrusionOk="0" h="3324">
                  <a:moveTo>
                    <a:pt y="0" x="704"/>
                  </a:moveTo>
                  <a:lnTo>
                    <a:pt y="0" x="545"/>
                  </a:lnTo>
                  <a:lnTo>
                    <a:pt y="3300" x="0"/>
                  </a:lnTo>
                  <a:lnTo>
                    <a:pt y="3324" x="157"/>
                  </a:lnTo>
                  <a:lnTo>
                    <a:pt y="0" x="70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8" name="Shape 8"/>
            <p:cNvSpPr/>
            <p:nvPr/>
          </p:nvSpPr>
          <p:spPr>
            <a:xfrm>
              <a:off y="5238750" x="1320800"/>
              <a:ext cy="1619250" cx="1228725"/>
            </a:xfrm>
            <a:custGeom>
              <a:pathLst>
                <a:path w="774" extrusionOk="0" h="1020">
                  <a:moveTo>
                    <a:pt y="0" x="0"/>
                  </a:moveTo>
                  <a:lnTo>
                    <a:pt y="1020" x="740"/>
                  </a:lnTo>
                  <a:lnTo>
                    <a:pt y="1020" x="77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9" name="Shape 9"/>
            <p:cNvSpPr/>
            <p:nvPr/>
          </p:nvSpPr>
          <p:spPr>
            <a:xfrm>
              <a:off y="5291137" x="1627187"/>
              <a:ext cy="1566862" cx="1495425"/>
            </a:xfrm>
            <a:custGeom>
              <a:pathLst>
                <a:path w="942" extrusionOk="0" h="987">
                  <a:moveTo>
                    <a:pt y="0" x="0"/>
                  </a:moveTo>
                  <a:lnTo>
                    <a:pt y="987" x="909"/>
                  </a:lnTo>
                  <a:lnTo>
                    <a:pt y="987" x="94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y="5286375" x="1627187"/>
              <a:ext cy="1571625" cx="2130425"/>
            </a:xfrm>
            <a:custGeom>
              <a:pathLst>
                <a:path w="1342" extrusionOk="0" h="990">
                  <a:moveTo>
                    <a:pt y="3" x="0"/>
                  </a:moveTo>
                  <a:lnTo>
                    <a:pt y="990" x="942"/>
                  </a:lnTo>
                  <a:lnTo>
                    <a:pt y="990" x="1342"/>
                  </a:lnTo>
                  <a:lnTo>
                    <a:pt y="27" x="156"/>
                  </a:lnTo>
                  <a:lnTo>
                    <a:pt y="0" x="0"/>
                  </a:lnTo>
                  <a:lnTo>
                    <a:pt y="3" x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y="5238750" x="1320800"/>
              <a:ext cy="1619250" cx="1695450"/>
            </a:xfrm>
            <a:custGeom>
              <a:pathLst>
                <a:path w="1068" extrusionOk="0" h="1020">
                  <a:moveTo>
                    <a:pt y="1020" x="1068"/>
                  </a:moveTo>
                  <a:lnTo>
                    <a:pt y="60" x="184"/>
                  </a:lnTo>
                  <a:lnTo>
                    <a:pt y="27" x="154"/>
                  </a:lnTo>
                  <a:lnTo>
                    <a:pt y="27" x="157"/>
                  </a:lnTo>
                  <a:lnTo>
                    <a:pt y="24" x="157"/>
                  </a:lnTo>
                  <a:lnTo>
                    <a:pt y="24" x="154"/>
                  </a:lnTo>
                  <a:lnTo>
                    <a:pt y="0" x="0"/>
                  </a:lnTo>
                  <a:lnTo>
                    <a:pt y="0" x="0"/>
                  </a:lnTo>
                  <a:lnTo>
                    <a:pt y="1020" x="774"/>
                  </a:lnTo>
                  <a:lnTo>
                    <a:pt y="1020" x="1068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2" name="Shape 12"/>
          <p:cNvSpPr txBox="1"/>
          <p:nvPr>
            <p:ph type="title"/>
          </p:nvPr>
        </p:nvSpPr>
        <p:spPr>
          <a:xfrm>
            <a:off y="685800" x="1484311"/>
            <a:ext cy="1752599" cx="100187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ntarell"/>
              <a:buNone/>
              <a:defRPr/>
            </a:lvl1pPr>
            <a:lvl2pPr algn="l" rtl="0" marR="0" indent="0" marL="0">
              <a:spcBef>
                <a:spcPts val="0"/>
              </a:spcBef>
              <a:defRPr/>
            </a:lvl2pPr>
            <a:lvl3pPr algn="l" rtl="0" marR="0" indent="0" marL="0">
              <a:spcBef>
                <a:spcPts val="0"/>
              </a:spcBef>
              <a:defRPr/>
            </a:lvl3pPr>
            <a:lvl4pPr algn="l" rtl="0" marR="0" indent="0" marL="0">
              <a:spcBef>
                <a:spcPts val="0"/>
              </a:spcBef>
              <a:defRPr/>
            </a:lvl4pPr>
            <a:lvl5pPr algn="l" rtl="0" marR="0" indent="0" marL="0">
              <a:spcBef>
                <a:spcPts val="0"/>
              </a:spcBef>
              <a:defRPr/>
            </a:lvl5pPr>
            <a:lvl6pPr algn="l" rtl="0" marR="0" indent="0" marL="0">
              <a:spcBef>
                <a:spcPts val="0"/>
              </a:spcBef>
              <a:defRPr/>
            </a:lvl6pPr>
            <a:lvl7pPr algn="l" rtl="0" marR="0" indent="0" marL="0">
              <a:spcBef>
                <a:spcPts val="0"/>
              </a:spcBef>
              <a:defRPr/>
            </a:lvl7pPr>
            <a:lvl8pPr algn="l" rtl="0" marR="0" indent="0" marL="0">
              <a:spcBef>
                <a:spcPts val="0"/>
              </a:spcBef>
              <a:defRPr/>
            </a:lvl8pPr>
            <a:lvl9pPr algn="l" rtl="0" marR="0" indent="0" marL="0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y="2666999" x="1484309"/>
            <a:ext cy="3124200" cx="1001871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-64770" marL="285750"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1pPr>
            <a:lvl2pPr algn="l" rtl="0" marR="0" indent="-101600" marL="742950">
              <a:spcBef>
                <a:spcPts val="40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2pPr>
            <a:lvl3pPr algn="l" rtl="0" marR="0" indent="-120014" marL="1200150">
              <a:spcBef>
                <a:spcPts val="36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3pPr>
            <a:lvl4pPr algn="l" rtl="0" marR="0" indent="-24130" marL="1543050">
              <a:spcBef>
                <a:spcPts val="32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4pPr>
            <a:lvl5pPr algn="l" rtl="0" marR="0" indent="-42545" marL="200025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5pPr>
            <a:lvl6pPr algn="l" rtl="0" marR="0" indent="-99695" marL="251460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6pPr>
            <a:lvl7pPr algn="l" rtl="0" marR="0" indent="-99695" marL="297180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7pPr>
            <a:lvl8pPr algn="l" rtl="0" marR="0" indent="-99695" marL="342900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8pPr>
            <a:lvl9pPr algn="l" rtl="0" marR="0" indent="-99695" marL="3886200">
              <a:spcBef>
                <a:spcPts val="280"/>
              </a:spcBef>
              <a:spcAft>
                <a:spcPts val="600"/>
              </a:spcAft>
              <a:buClr>
                <a:srgbClr val="1186C3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y="5883275" x="9732656"/>
            <a:ext cy="365125" cx="1143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y="5883275" x="2572278"/>
            <a:ext cy="365125" cx="708417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/>
            </a:lvl1pPr>
            <a:lvl2pPr algn="l" rtl="0" marR="0" indent="0" marL="457200">
              <a:spcBef>
                <a:spcPts val="0"/>
              </a:spcBef>
              <a:defRPr/>
            </a:lvl2pPr>
            <a:lvl3pPr algn="l" rtl="0" marR="0" indent="0" marL="914400">
              <a:spcBef>
                <a:spcPts val="0"/>
              </a:spcBef>
              <a:defRPr/>
            </a:lvl3pPr>
            <a:lvl4pPr algn="l" rtl="0" marR="0" indent="0" marL="1371600">
              <a:spcBef>
                <a:spcPts val="0"/>
              </a:spcBef>
              <a:defRPr/>
            </a:lvl4pPr>
            <a:lvl5pPr algn="l" rtl="0" marR="0" indent="0" marL="1828800">
              <a:spcBef>
                <a:spcPts val="0"/>
              </a:spcBef>
              <a:defRPr/>
            </a:lvl5pPr>
            <a:lvl6pPr algn="l" rtl="0" marR="0" indent="0" marL="2286000">
              <a:spcBef>
                <a:spcPts val="0"/>
              </a:spcBef>
              <a:defRPr/>
            </a:lvl6pPr>
            <a:lvl7pPr algn="l" rtl="0" marR="0" indent="0" marL="2743200">
              <a:spcBef>
                <a:spcPts val="0"/>
              </a:spcBef>
              <a:defRPr/>
            </a:lvl7pPr>
            <a:lvl8pPr algn="l" rtl="0" marR="0" indent="0" marL="3200400">
              <a:spcBef>
                <a:spcPts val="0"/>
              </a:spcBef>
              <a:defRPr/>
            </a:lvl8pPr>
            <a:lvl9pPr algn="l" rtl="0" marR="0" indent="0" marL="365760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y="5883275" x="10951856"/>
            <a:ext cy="365125" cx="551166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>
            <a:lvl1pPr algn="r" rtl="0" marR="0" indent="0" marL="0">
              <a:spcBef>
                <a:spcPts val="0"/>
              </a:spcBef>
              <a:buNone/>
              <a:defRPr strike="noStrike" u="none" b="0" cap="none" baseline="0" sz="1000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</a:lstStyle>
          <a:p>
            <a:pPr lvl="0" indent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ctrTitle"/>
          </p:nvPr>
        </p:nvSpPr>
        <p:spPr>
          <a:xfrm>
            <a:off y="1380067" x="2928400"/>
            <a:ext cy="2616198" cx="8574621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strike="noStrike" u="none" b="0" cap="none" baseline="0" sz="6000" lang="en-US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Multiple Sequence Alignment</a:t>
            </a:r>
          </a:p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y="3996267" x="4515376"/>
            <a:ext cy="1388534" cx="698764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spcAft>
                <a:spcPts val="600"/>
              </a:spcAft>
              <a:buClr>
                <a:srgbClr val="1186C3"/>
              </a:buClr>
              <a:buSzPct val="25000"/>
              <a:buFont typeface="Arial"/>
              <a:buNone/>
            </a:pPr>
            <a:r>
              <a:rPr strike="noStrike" u="none" b="0" cap="none" baseline="0" sz="2100" lang="en-US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Forrest Ireland, Mark Klick, John Talbot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y="685800" x="1484311"/>
            <a:ext cy="1752599" cx="1001871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strike="noStrike" u="none" b="0" cap="none" baseline="0" sz="4000" lang="en-US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Problem Statement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2666999" x="1484309"/>
            <a:ext cy="3124200" cx="1001871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Multiple sequence alignment (MSA) is very important in bioinformatics.</a:t>
            </a:r>
          </a:p>
          <a:p>
            <a:pPr algn="l" rtl="0" lvl="0" marR="0" indent="-285750" marL="28575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Homologous sequences are compared to find biologically significant information.</a:t>
            </a:r>
          </a:p>
          <a:p>
            <a:pPr algn="l" rtl="0" lvl="0" marR="0" indent="-285750" marL="28575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We attempted to develop a de novo multiple sequence aligner loosely based on the Clustal algorithm using the Needleman Wunsch alignment algorithm.</a:t>
            </a:r>
          </a:p>
          <a:p>
            <a:pPr algn="l" rtl="0" lvl="0" marR="0" indent="-64770" marL="28575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Font typeface="Arial"/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algn="l" rtl="0" lvl="0" marR="0" indent="0" marL="0">
              <a:spcBef>
                <a:spcPts val="108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y="685800" x="1484311"/>
            <a:ext cy="1752599" cx="1001871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strike="noStrike" u="none" b="0" cap="none" baseline="0" sz="4000" lang="en-US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Our Alignment Algorithm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2667000" x="1953425"/>
            <a:ext cy="3124199" cx="95495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-45720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Cantarell"/>
              <a:buAutoNum type="arabicPeriod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Read in Sequences</a:t>
            </a:r>
          </a:p>
          <a:p>
            <a:pPr algn="l" rtl="0" lvl="0" marR="0" indent="-457200" marL="45720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Cantarell"/>
              <a:buAutoNum type="arabicPeriod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Neighbor Joining</a:t>
            </a:r>
          </a:p>
          <a:p>
            <a:pPr algn="l" rtl="0" lvl="1" marR="0" indent="-457200" marL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Cantarell"/>
              <a:buAutoNum type="arabicPeriod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Pairwise Alignment (Needleman Wunsch)</a:t>
            </a:r>
          </a:p>
          <a:p>
            <a:pPr algn="l" rtl="0" lvl="1" marR="0" indent="-457200" marL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Cantarell"/>
              <a:buAutoNum type="arabicPeriod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Distance Matrix (Levenshtein Distance)</a:t>
            </a:r>
          </a:p>
          <a:p>
            <a:pPr algn="l" rtl="0" lvl="1" marR="0" indent="-457200" marL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Cantarell"/>
              <a:buAutoNum type="arabicPeriod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Join Nearest Nodes</a:t>
            </a:r>
          </a:p>
          <a:p>
            <a:pPr algn="l" rtl="0" lvl="1" marR="0" indent="-457200" marL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Cantarell"/>
              <a:buAutoNum type="arabicPeriod"/>
            </a:pPr>
            <a:r>
              <a:rPr strike="noStrike" u="none" b="0" cap="none" baseline="0" sz="2000" lang="en-US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Update Distance Matrix</a:t>
            </a:r>
          </a:p>
          <a:p>
            <a:pPr algn="l" rtl="0" lvl="0" marR="0" indent="-457200" marL="457200">
              <a:lnSpc>
                <a:spcPct val="90000"/>
              </a:lnSpc>
              <a:spcBef>
                <a:spcPts val="10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Cantarell"/>
              <a:buAutoNum type="arabicPeriod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Repeat until all the nodes have been joined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44625" x="1570225"/>
            <a:ext cy="4572000" cx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174637" x="7257100"/>
            <a:ext cy="4711975" cx="370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y="685800" x="1255711"/>
            <a:ext cy="1752599" cx="1001871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strike="noStrike" u="none" b="0" cap="none" baseline="0" sz="4000" lang="en-US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Theoretical Algorithm Analysis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2169458" x="1255709"/>
            <a:ext cy="3124200" cx="1001871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-285750" marL="28575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N = number of sequences</a:t>
            </a:r>
          </a:p>
          <a:p>
            <a:pPr algn="l" rtl="0" lvl="0" marR="0" indent="-285750" marL="28575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M = average length of sequences</a:t>
            </a:r>
          </a:p>
          <a:p>
            <a:pPr algn="l" rtl="0" lvl="0" marR="0" indent="-285750" marL="285750">
              <a:spcBef>
                <a:spcPts val="10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strike="noStrike" u="none" b="0" cap="none" baseline="0" sz="2400" lang="en-US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O((MN)</a:t>
            </a:r>
            <a:r>
              <a:rPr baseline="30000" sz="2400" lang="en-US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2</a:t>
            </a:r>
            <a:r>
              <a:rPr strike="noStrike" u="none" b="0" cap="none" baseline="0" sz="2400" lang="en-US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y="685800" x="1484311"/>
            <a:ext cy="1752599" cx="1001871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strike="noStrike" u="none" b="0" cap="none" baseline="0" sz="4000" lang="en-US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Empirical Runtime Results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024050" x="2504200"/>
            <a:ext cy="4310125" cx="71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y="685800" x="1484311"/>
            <a:ext cy="1752599" cx="1001871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ntarell"/>
              <a:buNone/>
            </a:pPr>
            <a:r>
              <a:rPr strike="noStrike" u="none" b="0" cap="none" baseline="0" sz="4000" lang="en-US" i="0"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rPr>
              <a:t>Questions?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2666999" x="1484309"/>
            <a:ext cy="3124200" cx="10018712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l" rtl="0" lvl="0" marR="0" indent="-64770" marL="285750">
              <a:spcBef>
                <a:spcPts val="0"/>
              </a:spcBef>
              <a:spcAft>
                <a:spcPts val="600"/>
              </a:spcAft>
              <a:buClr>
                <a:srgbClr val="1186C3"/>
              </a:buClr>
              <a:buFont typeface="Arial"/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