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3" name="Shape 13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8" name="Shape 18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3" name="Shape 2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3" name="Shape 33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4" name="Shape 34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747617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Droid Sans"/>
              <a:buNone/>
            </a:pPr>
            <a:r>
              <a:rPr b="0" sz="4400" lang="ru-RU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Adventure </a:t>
            </a:r>
            <a:r>
              <a:rPr strike="noStrike" u="none" b="0" cap="none" baseline="0" sz="4400" lang="ru-RU" i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RPG Game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Droid Sans"/>
              <a:buNone/>
            </a:pPr>
            <a:r>
              <a:rPr strike="noStrike" u="none" b="0" cap="none" baseline="0" sz="2400" lang="ru-RU" i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By: 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Droid Sans"/>
              <a:buNone/>
            </a:pPr>
            <a:r>
              <a:rPr strike="noStrike" u="none" b="0" cap="none" baseline="0" sz="2400" lang="ru-RU" i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Mark Klick and Ian Jones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ru-RU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135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Verdana"/>
              <a:buChar char="❖"/>
            </a:pPr>
            <a:r>
              <a:rPr sz="2400"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created an RPG game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Used inheritance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Used dynamic memory with pointers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Used vectors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Verdana"/>
              <a:buChar char="❖"/>
            </a:pPr>
            <a:r>
              <a:rPr sz="2400"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Main Character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has an inventory and the ability to use it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ability to attack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way to increase stats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Verdana"/>
              <a:buChar char="❖"/>
            </a:pPr>
            <a:r>
              <a:rPr sz="2400"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Multiple rooms of play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rooms produce enemies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Verdana"/>
              <a:buChar char="➢"/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enemies in these rooms drop loot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ru-RU"/>
              <a:t>Itemized Requirements </a:t>
            </a:r>
          </a:p>
          <a:p>
            <a:pPr rtl="0" lvl="0">
              <a:buNone/>
            </a:pPr>
            <a:r>
              <a:rPr lang="ru-RU"/>
              <a:t>and Challenges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Requirements: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Verdana"/>
              <a:buChar char="❖"/>
            </a:pPr>
            <a:r>
              <a:rPr sz="2400" lang="ru-RU">
                <a:latin typeface="Verdana"/>
                <a:ea typeface="Verdana"/>
                <a:cs typeface="Verdana"/>
                <a:sym typeface="Verdana"/>
              </a:rPr>
              <a:t>Inheritance of classes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Verdana"/>
              <a:buChar char="❖"/>
            </a:pPr>
            <a:r>
              <a:rPr sz="2400" lang="ru-RU">
                <a:latin typeface="Verdana"/>
                <a:ea typeface="Verdana"/>
                <a:cs typeface="Verdana"/>
                <a:sym typeface="Verdana"/>
              </a:rPr>
              <a:t>polymorphism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Verdana"/>
              <a:buChar char="➢"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declaring item pointers and creating new subclass item objects</a:t>
            </a:r>
          </a:p>
          <a:p>
            <a:pPr lvl="0" indent="-381000" marL="457200">
              <a:buClr>
                <a:schemeClr val="dk1"/>
              </a:buClr>
              <a:buSzPct val="100000"/>
              <a:buFont typeface="Verdana"/>
              <a:buChar char="❖"/>
            </a:pPr>
            <a:r>
              <a:rPr sz="2400" lang="ru-RU">
                <a:latin typeface="Verdana"/>
                <a:ea typeface="Verdana"/>
                <a:cs typeface="Verdana"/>
                <a:sym typeface="Verdana"/>
              </a:rPr>
              <a:t>vectors of pointers to item and enemy objects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ru-RU"/>
              <a:t>Itemized Requirements </a:t>
            </a:r>
          </a:p>
          <a:p>
            <a:pPr rtl="0" lvl="0">
              <a:buNone/>
            </a:pPr>
            <a:r>
              <a:rPr lang="ru-RU"/>
              <a:t>and Challenges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Challenges: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Verdana"/>
              <a:buChar char="❖"/>
            </a:pPr>
            <a:r>
              <a:rPr sz="2400" lang="ru-RU">
                <a:latin typeface="Verdana"/>
                <a:ea typeface="Verdana"/>
                <a:cs typeface="Verdana"/>
                <a:sym typeface="Verdana"/>
              </a:rPr>
              <a:t>Getting player to interact with enemy objects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Verdana"/>
              <a:buChar char="➢"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room class made this possible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Verdana"/>
              <a:buChar char="❖"/>
            </a:pPr>
            <a:r>
              <a:rPr sz="2400" lang="ru-RU">
                <a:latin typeface="Verdana"/>
                <a:ea typeface="Verdana"/>
                <a:cs typeface="Verdana"/>
                <a:sym typeface="Verdana"/>
              </a:rPr>
              <a:t>Developing methods for this combat room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Verdana"/>
              <a:buChar char="➢"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I.E. lootroom(), combat(), addenemy()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ru-RU"/>
              <a:t>UML Diagram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8" name="Shape 68"/>
          <p:cNvSpPr txBox="1"/>
          <p:nvPr/>
        </p:nvSpPr>
        <p:spPr>
          <a:xfrm>
            <a:off y="1687925" x="0"/>
            <a:ext cy="66599" cx="39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9" name="Shape 69"/>
          <p:cNvSpPr/>
          <p:nvPr/>
        </p:nvSpPr>
        <p:spPr>
          <a:xfrm>
            <a:off y="1600200" x="0"/>
            <a:ext cy="52938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ru-RU"/>
              <a:t>Code Example:</a:t>
            </a:r>
          </a:p>
          <a:p>
            <a:pPr>
              <a:buNone/>
            </a:pPr>
            <a:r>
              <a:rPr lang="ru-RU"/>
              <a:t>lootroom()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132900"/>
            <a:ext cy="4967700" cx="887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ru-RU">
                <a:solidFill>
                  <a:srgbClr val="0000FF"/>
                </a:solidFill>
              </a:rPr>
              <a:t>void </a:t>
            </a:r>
            <a:r>
              <a:rPr sz="1800" lang="ru-RU">
                <a:solidFill>
                  <a:srgbClr val="2B91AF"/>
                </a:solidFill>
              </a:rPr>
              <a:t>CombatRoom</a:t>
            </a:r>
            <a:r>
              <a:rPr sz="1800" lang="ru-RU"/>
              <a:t>::lootRoom(</a:t>
            </a:r>
            <a:r>
              <a:rPr sz="1800" lang="ru-RU">
                <a:solidFill>
                  <a:srgbClr val="2B91AF"/>
                </a:solidFill>
              </a:rPr>
              <a:t>Player</a:t>
            </a:r>
            <a:r>
              <a:rPr sz="1800" lang="ru-RU"/>
              <a:t>* </a:t>
            </a:r>
            <a:r>
              <a:rPr sz="1800" lang="ru-RU">
                <a:solidFill>
                  <a:srgbClr val="808080"/>
                </a:solidFill>
              </a:rPr>
              <a:t>player</a:t>
            </a:r>
            <a:r>
              <a:rPr sz="1800" lang="ru-RU"/>
              <a:t>)</a:t>
            </a:r>
          </a:p>
          <a:p>
            <a:pPr rtl="0" lvl="0">
              <a:buNone/>
            </a:pPr>
            <a:r>
              <a:rPr sz="1800" lang="ru-RU"/>
              <a:t>{</a:t>
            </a:r>
          </a:p>
          <a:p>
            <a:pPr rtl="0" lvl="0">
              <a:buNone/>
            </a:pPr>
            <a:r>
              <a:rPr sz="1800" lang="ru-RU"/>
              <a:t>	cout&lt;&lt;  </a:t>
            </a:r>
            <a:r>
              <a:rPr sz="1800" lang="ru-RU">
                <a:solidFill>
                  <a:srgbClr val="A31515"/>
                </a:solidFill>
              </a:rPr>
              <a:t>" You have discovered new items after vanquishing the monster."</a:t>
            </a:r>
            <a:r>
              <a:rPr sz="1800" lang="ru-RU"/>
              <a:t>&lt;&lt;endl;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>
                <a:solidFill>
                  <a:srgbClr val="0000FF"/>
                </a:solidFill>
              </a:rPr>
              <a:t>for</a:t>
            </a:r>
            <a:r>
              <a:rPr sz="1800" lang="ru-RU"/>
              <a:t>(</a:t>
            </a:r>
            <a:r>
              <a:rPr sz="1800" lang="ru-RU">
                <a:solidFill>
                  <a:srgbClr val="0000FF"/>
                </a:solidFill>
              </a:rPr>
              <a:t>int</a:t>
            </a:r>
            <a:r>
              <a:rPr sz="1800" lang="ru-RU"/>
              <a:t> i = 0; i &lt; loot.size(); i++)</a:t>
            </a:r>
          </a:p>
          <a:p>
            <a:pPr rtl="0" lvl="0">
              <a:buNone/>
            </a:pPr>
            <a:r>
              <a:rPr sz="1800" lang="ru-RU"/>
              <a:t>	{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/>
              <a:t>		cout&lt;&lt;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>
                <a:solidFill>
                  <a:srgbClr val="A31515"/>
                </a:solidFill>
              </a:rPr>
              <a:t>"\n\t"</a:t>
            </a:r>
            <a:r>
              <a:rPr sz="1800" lang="ru-RU"/>
              <a:t>&lt;&lt; i + 1 &lt;&lt;</a:t>
            </a:r>
            <a:r>
              <a:rPr sz="1800" lang="ru-RU">
                <a:solidFill>
                  <a:srgbClr val="A31515"/>
                </a:solidFill>
              </a:rPr>
              <a:t>" - "</a:t>
            </a:r>
            <a:r>
              <a:rPr sz="1800" lang="ru-RU"/>
              <a:t>&lt;&lt; loot[i]-&gt;getName() &lt;&lt; </a:t>
            </a:r>
            <a:r>
              <a:rPr sz="1800" lang="ru-RU">
                <a:solidFill>
                  <a:srgbClr val="A31515"/>
                </a:solidFill>
              </a:rPr>
              <a:t>"\t"</a:t>
            </a:r>
            <a:r>
              <a:rPr sz="1800" lang="ru-RU"/>
              <a:t> &lt;&lt; loot[i]-&gt;getDescr();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/>
              <a:t>		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>
                <a:solidFill>
                  <a:srgbClr val="808080"/>
                </a:solidFill>
              </a:rPr>
              <a:t>player</a:t>
            </a:r>
            <a:r>
              <a:rPr sz="1800" lang="ru-RU"/>
              <a:t>-&gt;addItem(loot[i]);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/>
              <a:t>	}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/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879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ru-RU"/>
              <a:t>Code Example:</a:t>
            </a:r>
          </a:p>
          <a:p>
            <a:pPr>
              <a:buNone/>
            </a:pPr>
            <a:r>
              <a:rPr lang="ru-RU"/>
              <a:t>addEnemy()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ru-RU"/>
              <a:t>A simple vector method use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>
                <a:solidFill>
                  <a:srgbClr val="0000FF"/>
                </a:solidFill>
              </a:rPr>
              <a:t>void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>
                <a:solidFill>
                  <a:srgbClr val="2B91AF"/>
                </a:solidFill>
              </a:rPr>
              <a:t>CombatRoom</a:t>
            </a:r>
            <a:r>
              <a:rPr sz="1800" lang="ru-RU"/>
              <a:t>::addEnemy(</a:t>
            </a:r>
            <a:r>
              <a:rPr sz="1800" lang="ru-RU">
                <a:solidFill>
                  <a:srgbClr val="2B91AF"/>
                </a:solidFill>
              </a:rPr>
              <a:t>Organism</a:t>
            </a:r>
            <a:r>
              <a:rPr sz="1800" lang="ru-RU"/>
              <a:t>* </a:t>
            </a:r>
            <a:r>
              <a:rPr sz="1800" lang="ru-RU">
                <a:solidFill>
                  <a:srgbClr val="808080"/>
                </a:solidFill>
              </a:rPr>
              <a:t>enemy</a:t>
            </a:r>
            <a:r>
              <a:rPr sz="1800" lang="ru-RU"/>
              <a:t>)</a:t>
            </a:r>
          </a:p>
          <a:p>
            <a:pPr rtl="0" lvl="0">
              <a:buNone/>
            </a:pPr>
            <a:r>
              <a:rPr sz="1800" lang="ru-RU"/>
              <a:t>{</a:t>
            </a:r>
          </a:p>
          <a:p>
            <a:pPr rtl="0" lvl="0">
              <a:buNone/>
            </a:pPr>
            <a:r>
              <a:rPr sz="1800" lang="ru-RU"/>
              <a:t>	enemies.push_back(</a:t>
            </a:r>
            <a:r>
              <a:rPr sz="1800" lang="ru-RU">
                <a:solidFill>
                  <a:srgbClr val="808080"/>
                </a:solidFill>
              </a:rPr>
              <a:t>enemy</a:t>
            </a:r>
            <a:r>
              <a:rPr sz="1800" lang="ru-RU"/>
              <a:t>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ru-RU"/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-RU"/>
              <a:t>General Approach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Started with base classes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arenR"/>
            </a:pPr>
            <a:r>
              <a:rPr lang="ru-RU"/>
              <a:t>I.E. item, organism, and room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Defined fields for each class and general methods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Developed subclasses for each base class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Developed user defined functions for player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arenR"/>
            </a:pPr>
            <a:r>
              <a:rPr lang="ru-RU"/>
              <a:t>I.E. attack(), preproom(), endgame()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Developed combat methods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arenR"/>
            </a:pPr>
            <a:r>
              <a:rPr lang="ru-RU"/>
              <a:t>core of game play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AutoNum type="alphaLcParenR"/>
            </a:pPr>
            <a:r>
              <a:rPr lang="ru-RU"/>
              <a:t>allowsfor player to interact with item and enemy vectors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-RU"/>
              <a:t>Cool factor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❖"/>
            </a:pPr>
            <a:r>
              <a:rPr lang="ru-RU"/>
              <a:t>Dynamically created player object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❖"/>
            </a:pPr>
            <a:r>
              <a:rPr lang="ru-RU"/>
              <a:t>game play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❖"/>
            </a:pPr>
            <a:r>
              <a:rPr lang="ru-RU"/>
              <a:t>combat room class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❖"/>
            </a:pPr>
            <a:r>
              <a:rPr lang="ru-RU"/>
              <a:t>main driver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