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343FE2-61BB-4B26-B037-E9124EC32EB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19B5C7-DF68-4FB0-B6EC-2A148DBEB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43FE2-61BB-4B26-B037-E9124EC32EB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9B5C7-DF68-4FB0-B6EC-2A148DBEB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43FE2-61BB-4B26-B037-E9124EC32EB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9B5C7-DF68-4FB0-B6EC-2A148DBEB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43FE2-61BB-4B26-B037-E9124EC32EB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9B5C7-DF68-4FB0-B6EC-2A148DBEB1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43FE2-61BB-4B26-B037-E9124EC32EB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9B5C7-DF68-4FB0-B6EC-2A148DBEB1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43FE2-61BB-4B26-B037-E9124EC32EB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9B5C7-DF68-4FB0-B6EC-2A148DBEB1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43FE2-61BB-4B26-B037-E9124EC32EB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9B5C7-DF68-4FB0-B6EC-2A148DBEB1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43FE2-61BB-4B26-B037-E9124EC32EB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9B5C7-DF68-4FB0-B6EC-2A148DBEB1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43FE2-61BB-4B26-B037-E9124EC32EB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9B5C7-DF68-4FB0-B6EC-2A148DBEB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A343FE2-61BB-4B26-B037-E9124EC32EB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19B5C7-DF68-4FB0-B6EC-2A148DBEB1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343FE2-61BB-4B26-B037-E9124EC32EB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19B5C7-DF68-4FB0-B6EC-2A148DBEB1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A343FE2-61BB-4B26-B037-E9124EC32EB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19B5C7-DF68-4FB0-B6EC-2A148DBEB1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47058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8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Traffic Simulator</a:t>
            </a:r>
            <a:endParaRPr lang="en-US" sz="8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49" name="Canvas 1"/>
          <p:cNvGrpSpPr>
            <a:grpSpLocks/>
          </p:cNvGrpSpPr>
          <p:nvPr/>
        </p:nvGrpSpPr>
        <p:grpSpPr bwMode="auto">
          <a:xfrm>
            <a:off x="1066800" y="1600200"/>
            <a:ext cx="7391400" cy="3505200"/>
            <a:chOff x="0" y="0"/>
            <a:chExt cx="61004" cy="22320"/>
          </a:xfrm>
        </p:grpSpPr>
        <p:sp>
          <p:nvSpPr>
            <p:cNvPr id="2066" name="AutoShape 1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61004" cy="223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Straight Connector 2"/>
            <p:cNvSpPr>
              <a:spLocks noChangeShapeType="1"/>
            </p:cNvSpPr>
            <p:nvPr/>
          </p:nvSpPr>
          <p:spPr bwMode="auto">
            <a:xfrm flipV="1">
              <a:off x="15502" y="5423"/>
              <a:ext cx="5638" cy="8376"/>
            </a:xfrm>
            <a:prstGeom prst="line">
              <a:avLst/>
            </a:prstGeom>
            <a:noFill/>
            <a:ln w="1270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92" y="2338"/>
              <a:ext cx="7022" cy="7462"/>
            </a:xfrm>
            <a:prstGeom prst="rect">
              <a:avLst/>
            </a:prstGeom>
            <a:noFill/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749" y="13348"/>
              <a:ext cx="5280" cy="7426"/>
            </a:xfrm>
            <a:prstGeom prst="rect">
              <a:avLst/>
            </a:prstGeom>
            <a:noFill/>
          </p:spPr>
        </p:pic>
        <p:sp>
          <p:nvSpPr>
            <p:cNvPr id="13" name="Straight Connector 13"/>
            <p:cNvSpPr>
              <a:spLocks noChangeShapeType="1"/>
            </p:cNvSpPr>
            <p:nvPr/>
          </p:nvSpPr>
          <p:spPr bwMode="auto">
            <a:xfrm>
              <a:off x="41767" y="13350"/>
              <a:ext cx="12877" cy="1159"/>
            </a:xfrm>
            <a:prstGeom prst="line">
              <a:avLst/>
            </a:prstGeom>
            <a:noFill/>
            <a:ln w="1270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Straight Connector 14"/>
            <p:cNvSpPr>
              <a:spLocks noChangeShapeType="1"/>
            </p:cNvSpPr>
            <p:nvPr/>
          </p:nvSpPr>
          <p:spPr bwMode="auto">
            <a:xfrm>
              <a:off x="15502" y="13799"/>
              <a:ext cx="10247" cy="3262"/>
            </a:xfrm>
            <a:prstGeom prst="line">
              <a:avLst/>
            </a:prstGeom>
            <a:noFill/>
            <a:ln w="1270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Straight Connector 15"/>
            <p:cNvSpPr>
              <a:spLocks noChangeShapeType="1"/>
            </p:cNvSpPr>
            <p:nvPr/>
          </p:nvSpPr>
          <p:spPr bwMode="auto">
            <a:xfrm flipV="1">
              <a:off x="31026" y="13344"/>
              <a:ext cx="10734" cy="2541"/>
            </a:xfrm>
            <a:prstGeom prst="line">
              <a:avLst/>
            </a:prstGeom>
            <a:noFill/>
            <a:ln w="1270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Straight Connector 16"/>
            <p:cNvSpPr>
              <a:spLocks noChangeShapeType="1"/>
            </p:cNvSpPr>
            <p:nvPr/>
          </p:nvSpPr>
          <p:spPr bwMode="auto">
            <a:xfrm>
              <a:off x="30209" y="5423"/>
              <a:ext cx="11557" cy="7924"/>
            </a:xfrm>
            <a:prstGeom prst="line">
              <a:avLst/>
            </a:prstGeom>
            <a:noFill/>
            <a:ln w="1270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traight Connector 17"/>
            <p:cNvSpPr>
              <a:spLocks noChangeShapeType="1"/>
            </p:cNvSpPr>
            <p:nvPr/>
          </p:nvSpPr>
          <p:spPr bwMode="auto">
            <a:xfrm>
              <a:off x="8485" y="13802"/>
              <a:ext cx="7437" cy="0"/>
            </a:xfrm>
            <a:prstGeom prst="line">
              <a:avLst/>
            </a:prstGeom>
            <a:noFill/>
            <a:ln w="1270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9137" y="660"/>
              <a:ext cx="5924" cy="336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Times New Roman" pitchFamily="18" charset="0"/>
                  <a:cs typeface="Arial" pitchFamily="34" charset="0"/>
                </a:rPr>
                <a:t>Bank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4654" y="10515"/>
              <a:ext cx="7448" cy="336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Calibri" pitchFamily="34" charset="0"/>
                  <a:cs typeface="Arial" pitchFamily="34" charset="0"/>
                </a:rPr>
                <a:t>School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845" y="10852"/>
              <a:ext cx="9162" cy="676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Calibri" pitchFamily="34" charset="0"/>
                  <a:cs typeface="Arial" pitchFamily="34" charset="0"/>
                </a:rPr>
                <a:t>Jackson St.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Calibri" pitchFamily="34" charset="0"/>
                  <a:cs typeface="Arial" pitchFamily="34" charset="0"/>
                </a:rPr>
                <a:t>(3 miles)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0673" y="4401"/>
              <a:ext cx="8305" cy="579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Calibri" pitchFamily="34" charset="0"/>
                  <a:cs typeface="Arial" pitchFamily="34" charset="0"/>
                </a:rPr>
                <a:t>Amber St.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Calibri" pitchFamily="34" charset="0"/>
                  <a:cs typeface="Arial" pitchFamily="34" charset="0"/>
                </a:rPr>
                <a:t>(6 miles)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5505" y="16364"/>
              <a:ext cx="7340" cy="535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Calibri" pitchFamily="34" charset="0"/>
                  <a:cs typeface="Arial" pitchFamily="34" charset="0"/>
                </a:rPr>
                <a:t>Tulip St.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Calibri" pitchFamily="34" charset="0"/>
                  <a:cs typeface="Arial" pitchFamily="34" charset="0"/>
                </a:rPr>
                <a:t>(3 miles)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33054" y="15888"/>
              <a:ext cx="7562" cy="511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Calibri" pitchFamily="34" charset="0"/>
                  <a:cs typeface="Arial" pitchFamily="34" charset="0"/>
                </a:rPr>
                <a:t>Birch St. 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Calibri" pitchFamily="34" charset="0"/>
                  <a:cs typeface="Arial" pitchFamily="34" charset="0"/>
                </a:rPr>
                <a:t>(5 miles)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6039" y="5035"/>
              <a:ext cx="8114" cy="515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Calibri" pitchFamily="34" charset="0"/>
                  <a:cs typeface="Arial" pitchFamily="34" charset="0"/>
                </a:rPr>
                <a:t>James St.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Calibri" pitchFamily="34" charset="0"/>
                  <a:cs typeface="Arial" pitchFamily="34" charset="0"/>
                </a:rPr>
                <a:t>(4 miles)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45290" y="10852"/>
              <a:ext cx="8019" cy="748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Calibri" pitchFamily="34" charset="0"/>
                  <a:cs typeface="Arial" pitchFamily="34" charset="0"/>
                </a:rPr>
                <a:t>Travis St.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Calibri" pitchFamily="34" charset="0"/>
                  <a:cs typeface="Arial" pitchFamily="34" charset="0"/>
                </a:rPr>
                <a:t>(3 miles)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981200" y="5410200"/>
            <a:ext cx="4913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Mark and Simon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b="1" dirty="0" smtClean="0"/>
          </a:p>
          <a:p>
            <a:r>
              <a:rPr lang="en-US" sz="4400" b="1" dirty="0" smtClean="0"/>
              <a:t>Car </a:t>
            </a:r>
            <a:r>
              <a:rPr lang="en-US" sz="4400" b="1" dirty="0" err="1" smtClean="0"/>
              <a:t>Struct</a:t>
            </a:r>
            <a:endParaRPr lang="en-US" sz="4400" b="1" dirty="0" smtClean="0"/>
          </a:p>
          <a:p>
            <a:pPr lvl="1"/>
            <a:r>
              <a:rPr lang="en-US" sz="3200" dirty="0" smtClean="0"/>
              <a:t>Stack</a:t>
            </a:r>
          </a:p>
          <a:p>
            <a:r>
              <a:rPr lang="en-US" sz="4400" b="1" dirty="0" smtClean="0"/>
              <a:t>Road Class</a:t>
            </a:r>
          </a:p>
          <a:p>
            <a:pPr lvl="1"/>
            <a:r>
              <a:rPr lang="en-US" sz="3200" dirty="0" smtClean="0"/>
              <a:t>Queues</a:t>
            </a:r>
          </a:p>
          <a:p>
            <a:pPr lvl="1"/>
            <a:r>
              <a:rPr lang="en-US" sz="3200" dirty="0" smtClean="0"/>
              <a:t>Multi-Maps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304800"/>
            <a:ext cx="67836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Data Structures</a:t>
            </a:r>
            <a:endParaRPr lang="en-US" sz="8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794164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"/>
            <a:ext cx="7759304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"/>
            <a:ext cx="7696200" cy="5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</TotalTime>
  <Words>58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2</cp:revision>
  <dcterms:created xsi:type="dcterms:W3CDTF">2014-05-16T20:27:38Z</dcterms:created>
  <dcterms:modified xsi:type="dcterms:W3CDTF">2014-05-16T20:44:19Z</dcterms:modified>
</cp:coreProperties>
</file>