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we still going by team 3?-Andy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5e3cd814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5e3cd814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 min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Film finder allows people to quickly search movies by titles, get up to 5 results based on that title, then select one of the results to get more information about the title and to see a tailor or clip from the movie.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Film Finder is an where a user can quickly search for a movies by name.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Five potential results will be displayed in a list manner which will includes the film name, a thumbnail of the movie poster, and the year of the film release.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the user clicks on the list result, a page will be loaded with the film’s additional details including the actors and film synopsis. The page will also include the full sized movie poster, and a video of the film trailer.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5e3cd814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45e3cd814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 min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45e3cd814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45e3cd814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 min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45e3cd814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45e3cd814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3 min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45e3cd814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45e3cd814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1.3 min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reality, any future development would involve restructuring our code to allow for more elegant solutions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45e3cd814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45e3cd814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.3 sec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markkoos/Film-Finder-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Film Finder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90975" y="30018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</a:t>
            </a:r>
            <a:r>
              <a:rPr lang="en"/>
              <a:t>Team_Placeholder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5516650" y="344300"/>
            <a:ext cx="13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 txBox="1"/>
          <p:nvPr>
            <p:ph idx="4294967295" type="subTitle"/>
          </p:nvPr>
        </p:nvSpPr>
        <p:spPr>
          <a:xfrm>
            <a:off x="790975" y="30018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By: Andy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461325"/>
            <a:ext cx="70305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upon the API’s we researched that provide free access to their information, we liked the initial concept of being able to search a movie and get information back from OMDb and then display a trailer of that movie from Youtube.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wanted to see if we could combine these two API’s together to give meaningful results and a product that allowed you to quickly search review and watch a clip from a movie of your choice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story: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As a user of Film-Finder I want to be able to search a movie title, get results for that title, then select one of the results to allow me to get more information with a clip or trailer of the film.</a:t>
            </a:r>
            <a:endParaRPr sz="1300"/>
          </a:p>
        </p:txBody>
      </p:sp>
      <p:sp>
        <p:nvSpPr>
          <p:cNvPr id="292" name="Google Shape;292;p15"/>
          <p:cNvSpPr txBox="1"/>
          <p:nvPr/>
        </p:nvSpPr>
        <p:spPr>
          <a:xfrm>
            <a:off x="5498500" y="371525"/>
            <a:ext cx="13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5"/>
          <p:cNvSpPr txBox="1"/>
          <p:nvPr>
            <p:ph idx="4294967295" type="subTitle"/>
          </p:nvPr>
        </p:nvSpPr>
        <p:spPr>
          <a:xfrm>
            <a:off x="3224475" y="5985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By: Christian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304450"/>
            <a:ext cx="7030500" cy="32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Technologies used</a:t>
            </a:r>
            <a:endParaRPr sz="14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Bulma CSS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API</a:t>
            </a:r>
            <a:endParaRPr sz="1200"/>
          </a:p>
          <a:p>
            <a:pPr indent="-3048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DailyMotion</a:t>
            </a:r>
            <a:endParaRPr sz="1200"/>
          </a:p>
          <a:p>
            <a:pPr indent="-304800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https://developers.dailymotion.com/api/</a:t>
            </a:r>
            <a:endParaRPr sz="1200"/>
          </a:p>
          <a:p>
            <a:pPr indent="-3048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OMDB</a:t>
            </a:r>
            <a:endParaRPr sz="1200"/>
          </a:p>
          <a:p>
            <a:pPr indent="-304800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https://www.omdbapi.com/</a:t>
            </a:r>
            <a:endParaRPr sz="12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Breakdown of tasks and roles</a:t>
            </a:r>
            <a:endParaRPr sz="14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Collaborated</a:t>
            </a:r>
            <a:r>
              <a:rPr lang="en" sz="1200"/>
              <a:t> and assigned tickets on Projects in Git Hub</a:t>
            </a:r>
            <a:endParaRPr sz="12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Challenges</a:t>
            </a:r>
            <a:endParaRPr sz="14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API calls with Youtube were expensive so we pivoted to https://www.dailymotion.com/us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Utilizing</a:t>
            </a:r>
            <a:r>
              <a:rPr lang="en" sz="1200"/>
              <a:t> the API and results from OMDB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Concerns that our code was functional but not </a:t>
            </a:r>
            <a:r>
              <a:rPr lang="en" sz="1200"/>
              <a:t>optimized</a:t>
            </a:r>
            <a:r>
              <a:rPr lang="en" sz="1200"/>
              <a:t> 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Pushing, Pulling, Pull Request, Merge Issues</a:t>
            </a:r>
            <a:endParaRPr sz="12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Successes</a:t>
            </a:r>
            <a:endParaRPr sz="14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Getting to MVP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Working together to figure out issues</a:t>
            </a:r>
            <a:endParaRPr sz="1200"/>
          </a:p>
        </p:txBody>
      </p:sp>
      <p:sp>
        <p:nvSpPr>
          <p:cNvPr id="300" name="Google Shape;300;p16"/>
          <p:cNvSpPr txBox="1"/>
          <p:nvPr/>
        </p:nvSpPr>
        <p:spPr>
          <a:xfrm>
            <a:off x="5498500" y="371525"/>
            <a:ext cx="13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6"/>
          <p:cNvSpPr txBox="1"/>
          <p:nvPr>
            <p:ph idx="4294967295" type="subTitle"/>
          </p:nvPr>
        </p:nvSpPr>
        <p:spPr>
          <a:xfrm>
            <a:off x="3224475" y="5985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By: Markus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07" name="Google Shape;307;p17"/>
          <p:cNvSpPr txBox="1"/>
          <p:nvPr>
            <p:ph idx="4294967295" type="subTitle"/>
          </p:nvPr>
        </p:nvSpPr>
        <p:spPr>
          <a:xfrm>
            <a:off x="790975" y="30018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By: James</a:t>
            </a:r>
            <a:endParaRPr/>
          </a:p>
        </p:txBody>
      </p:sp>
      <p:sp>
        <p:nvSpPr>
          <p:cNvPr id="308" name="Google Shape;308;p17"/>
          <p:cNvSpPr txBox="1"/>
          <p:nvPr/>
        </p:nvSpPr>
        <p:spPr>
          <a:xfrm>
            <a:off x="5498500" y="371525"/>
            <a:ext cx="13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303800" y="1312700"/>
            <a:ext cx="70305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Post MVP </a:t>
            </a:r>
            <a:r>
              <a:rPr lang="en" sz="1400"/>
              <a:t>refactoring</a:t>
            </a:r>
            <a:r>
              <a:rPr lang="en" sz="1400"/>
              <a:t> of code for optimization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Utilizing Objects for consumption of API, creating for loops to clean up code </a:t>
            </a:r>
            <a:r>
              <a:rPr lang="en" sz="1400"/>
              <a:t>redundancy</a:t>
            </a:r>
            <a:r>
              <a:rPr lang="en" sz="1400"/>
              <a:t>, looking at using “this”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code that is scalable for additional searches and content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Additional potential function improvements to the </a:t>
            </a:r>
            <a:r>
              <a:rPr lang="en" sz="1400"/>
              <a:t>application for the future: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</a:t>
            </a:r>
            <a:r>
              <a:rPr lang="en" sz="1300"/>
              <a:t>reate alternative search p</a:t>
            </a:r>
            <a:r>
              <a:rPr lang="en" sz="1300"/>
              <a:t>arameters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Search display pagination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Stored searches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Rating of films for others to see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Expand to: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TV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Short Films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Youtube</a:t>
            </a:r>
            <a:endParaRPr b="1" sz="1300"/>
          </a:p>
        </p:txBody>
      </p:sp>
      <p:sp>
        <p:nvSpPr>
          <p:cNvPr id="315" name="Google Shape;315;p18"/>
          <p:cNvSpPr txBox="1"/>
          <p:nvPr/>
        </p:nvSpPr>
        <p:spPr>
          <a:xfrm>
            <a:off x="5498500" y="371525"/>
            <a:ext cx="13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8"/>
          <p:cNvSpPr txBox="1"/>
          <p:nvPr>
            <p:ph idx="4294967295" type="subTitle"/>
          </p:nvPr>
        </p:nvSpPr>
        <p:spPr>
          <a:xfrm>
            <a:off x="6109625" y="1035175"/>
            <a:ext cx="19836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By: Dan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 repo</a:t>
            </a:r>
            <a:endParaRPr/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https://github.com/markkoos/Film-Finder-Project</a:t>
            </a:r>
            <a:endParaRPr/>
          </a:p>
        </p:txBody>
      </p:sp>
      <p:sp>
        <p:nvSpPr>
          <p:cNvPr id="323" name="Google Shape;323;p19"/>
          <p:cNvSpPr txBox="1"/>
          <p:nvPr/>
        </p:nvSpPr>
        <p:spPr>
          <a:xfrm>
            <a:off x="5498500" y="371525"/>
            <a:ext cx="13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