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Language First Interoperability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Mark Kramer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9D0A-169C-D7B3-453F-9A9255A2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7442"/>
            <a:ext cx="11029616" cy="1188720"/>
          </a:xfrm>
        </p:spPr>
        <p:txBody>
          <a:bodyPr/>
          <a:lstStyle/>
          <a:p>
            <a:r>
              <a:rPr lang="en-US" dirty="0"/>
              <a:t>Some Basic tenets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0BE7-3BD6-2746-9EB5-79F57022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are passive: you push inputs to the LLM, it produces an output</a:t>
            </a:r>
          </a:p>
          <a:p>
            <a:pPr lvl="1"/>
            <a:r>
              <a:rPr lang="en-US" dirty="0"/>
              <a:t>If the input (context) includes information about available tools, the LLM might ask for a tool to be executed</a:t>
            </a:r>
          </a:p>
          <a:p>
            <a:pPr lvl="1"/>
            <a:r>
              <a:rPr lang="en-US" dirty="0"/>
              <a:t>LLMs have no ability to actually run the tools</a:t>
            </a:r>
          </a:p>
          <a:p>
            <a:pPr lvl="1"/>
            <a:r>
              <a:rPr lang="en-US" dirty="0"/>
              <a:t>An MCP server fields tool use requests, executes the tool, and returns results to the LLM – driving the next LLM cycle.</a:t>
            </a:r>
          </a:p>
          <a:p>
            <a:r>
              <a:rPr lang="en-US" dirty="0"/>
              <a:t>Conversational turn-taking happens when Party A requests that a message be sent to Party B</a:t>
            </a:r>
          </a:p>
          <a:p>
            <a:pPr lvl="1"/>
            <a:r>
              <a:rPr lang="en-US" dirty="0"/>
              <a:t>The LLM has no ability to send the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096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{8379D687-6C9B-4DB1-9D07-7E2C37CCA961}TF201209c3-d067-44f9-a26f-c8f216c443132338b0b8_win32-bd4b3b67ca24</Template>
  <TotalTime>42</TotalTime>
  <Words>103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Franklin Gothic Book</vt:lpstr>
      <vt:lpstr>Franklin Gothic Demi</vt:lpstr>
      <vt:lpstr>Wingdings 2</vt:lpstr>
      <vt:lpstr>DividendVTI</vt:lpstr>
      <vt:lpstr>Language First Interoperability</vt:lpstr>
      <vt:lpstr>Some Basic tenets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Kramer</dc:creator>
  <cp:lastModifiedBy>Mark Kramer</cp:lastModifiedBy>
  <cp:revision>2</cp:revision>
  <dcterms:created xsi:type="dcterms:W3CDTF">2025-09-08T10:00:11Z</dcterms:created>
  <dcterms:modified xsi:type="dcterms:W3CDTF">2025-09-08T18:34:30Z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