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2" r:id="rId6"/>
    <p:sldId id="440" r:id="rId7"/>
    <p:sldId id="439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8687" autoAdjust="0"/>
  </p:normalViewPr>
  <p:slideViewPr>
    <p:cSldViewPr>
      <p:cViewPr varScale="1">
        <p:scale>
          <a:sx n="91" d="100"/>
          <a:sy n="91" d="100"/>
        </p:scale>
        <p:origin x="24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 smtClean="0"/>
              <a:t>將所有的所使用的</a:t>
            </a:r>
            <a:r>
              <a:rPr lang="en-US" altLang="zh-TW" b="0" dirty="0" smtClean="0"/>
              <a:t>library</a:t>
            </a:r>
            <a:r>
              <a:rPr lang="zh-TW" altLang="en-US" b="0" dirty="0" smtClean="0"/>
              <a:t>和許多應用綁在一起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消除死代碼：刪除未引用的模塊和很多未使用的代碼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err="1" smtClean="0"/>
              <a:t>Uglification</a:t>
            </a:r>
            <a:r>
              <a:rPr lang="zh-TW" altLang="en-US" b="0" dirty="0" smtClean="0"/>
              <a:t>：將變數名稱做混淆的動作。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縮小檔案：刪除多餘的空白，註釋和可選的令牌。</a:t>
            </a: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wellwind/2017/02/12/angular2-impure-pipe" TargetMode="External"/><Relationship Id="rId2" Type="http://schemas.openxmlformats.org/officeDocument/2006/relationships/hyperlink" Target="https://poychang.github.io/disable-browser-cache-on-angular-si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ullstacktraining.com/caching-http-requests-with-angular/" TargetMode="External"/><Relationship Id="rId4" Type="http://schemas.openxmlformats.org/officeDocument/2006/relationships/hyperlink" Target="https://www.youtube.com/watch?v=FKmzFyOogp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te.kimx.info/2015/10/mvc-view-precompil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hyperlink" Target="https://blog.fundebug.com/2019/04/11/understand-preload-and-prefe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361749.com/post/red-dns-prefetch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aogj/p/76497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ngx-quicklink#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1.Client </a:t>
            </a:r>
            <a:r>
              <a:rPr lang="en-US" dirty="0"/>
              <a:t>Side Cache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metadata  or  </a:t>
            </a:r>
            <a:r>
              <a:rPr lang="en-US" dirty="0" err="1" smtClean="0"/>
              <a:t>hastag</a:t>
            </a:r>
            <a:endParaRPr 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cache </a:t>
            </a:r>
            <a:r>
              <a:rPr lang="en-US" altLang="zh-TW" dirty="0"/>
              <a:t>busting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ng</a:t>
            </a:r>
            <a:r>
              <a:rPr lang="en-US" altLang="zh-TW" dirty="0"/>
              <a:t> build </a:t>
            </a:r>
            <a:r>
              <a:rPr lang="en-US" altLang="zh-TW" dirty="0" smtClean="0"/>
              <a:t>--</a:t>
            </a:r>
            <a:r>
              <a:rPr lang="en-US" altLang="zh-TW" dirty="0"/>
              <a:t>prod --output-hashing </a:t>
            </a:r>
            <a:r>
              <a:rPr lang="en-US" altLang="zh-TW" dirty="0" smtClean="0"/>
              <a:t>all (all | none | media | bundle)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https://poychang.github.io/disable-browser-cache-on-angular-site</a:t>
            </a:r>
            <a:r>
              <a:rPr lang="en-US" altLang="zh-TW" dirty="0" smtClean="0">
                <a:hlinkClick r:id="rId2"/>
              </a:rPr>
              <a:t>/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  <a:br>
              <a:rPr lang="en-US" dirty="0"/>
            </a:b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https://dotblogs.com.tw/wellwind/2017/02/12/angular2-impure-pipe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https://www.youtube.com/watch?v=FKmzFyOogpM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https://blog.fullstacktraining.com/caching-http-requests-with-angular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4.Service </a:t>
            </a:r>
            <a:r>
              <a:rPr lang="en-US" dirty="0" smtClean="0"/>
              <a:t>Worker</a:t>
            </a:r>
          </a:p>
          <a:p>
            <a:pPr marL="0" indent="0">
              <a:buNone/>
            </a:pPr>
            <a:r>
              <a:rPr lang="en-US" dirty="0" smtClean="0"/>
              <a:t>5.Web </a:t>
            </a:r>
            <a:r>
              <a:rPr lang="en-US" dirty="0" err="1" smtClean="0"/>
              <a:t>api</a:t>
            </a:r>
            <a:r>
              <a:rPr lang="en-US" dirty="0" smtClean="0"/>
              <a:t> Cache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r>
              <a:rPr lang="en-US" dirty="0">
                <a:hlinkClick r:id="rId2"/>
              </a:rPr>
              <a:t>https://note.kimx.info/2015/10/mvc-view-precompiler.html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119438"/>
            <a:ext cx="4495800" cy="3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b="0" dirty="0" smtClean="0"/>
              <a:t>Angular5</a:t>
            </a:r>
            <a:r>
              <a:rPr lang="zh-TW" altLang="en-US" b="0" dirty="0"/>
              <a:t>大大的簡化了</a:t>
            </a:r>
            <a:r>
              <a:rPr lang="en-US" altLang="zh-TW" b="0" dirty="0"/>
              <a:t>AOT</a:t>
            </a:r>
            <a:r>
              <a:rPr lang="zh-TW" altLang="en-US" b="0" dirty="0" smtClean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build --</a:t>
            </a:r>
            <a:r>
              <a:rPr lang="en-US" dirty="0" err="1"/>
              <a:t>aot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serve </a:t>
            </a:r>
            <a:r>
              <a:rPr lang="en-US" dirty="0" smtClean="0"/>
              <a:t>–</a:t>
            </a:r>
            <a:r>
              <a:rPr lang="en-US" dirty="0" err="1" smtClean="0"/>
              <a:t>aot</a:t>
            </a:r>
            <a:endParaRPr lang="en-US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 err="1" smtClean="0"/>
              <a:t>buildOptimizer</a:t>
            </a:r>
            <a:r>
              <a:rPr lang="en-US" altLang="zh-TW" b="0" dirty="0" smtClean="0"/>
              <a:t>  ( need </a:t>
            </a:r>
            <a:r>
              <a:rPr lang="en-US" altLang="zh-TW" b="0" dirty="0" err="1" smtClean="0"/>
              <a:t>aot</a:t>
            </a:r>
            <a:r>
              <a:rPr lang="en-US" altLang="zh-TW" b="0" dirty="0" smtClean="0"/>
              <a:t>) </a:t>
            </a:r>
          </a:p>
          <a:p>
            <a:pPr marL="0" indent="0">
              <a:buNone/>
            </a:pPr>
            <a:r>
              <a:rPr lang="en-US" altLang="zh-TW" b="0"/>
              <a:t>--</a:t>
            </a:r>
            <a:r>
              <a:rPr lang="en-US" altLang="zh-TW" b="0"/>
              <a:t>optimization </a:t>
            </a:r>
            <a:endParaRPr lang="en-US" altLang="zh-TW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2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</a:t>
            </a:r>
            <a:r>
              <a:rPr lang="en-US" altLang="zh-CN" dirty="0" smtClean="0"/>
              <a:t>  - </a:t>
            </a:r>
            <a:r>
              <a:rPr lang="zh-TW" altLang="en-US" dirty="0" smtClean="0"/>
              <a:t>加</a:t>
            </a:r>
            <a:r>
              <a:rPr lang="zh-TW" altLang="en-US" dirty="0"/>
              <a:t>載資源一般是當前頁面需要的</a:t>
            </a:r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一般</a:t>
            </a:r>
            <a:r>
              <a:rPr lang="zh-TW" altLang="en-US" dirty="0"/>
              <a:t>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https://blog.fundebug.com/2019/04/11/understand-preload-and-prefetch/</a:t>
            </a:r>
            <a:endParaRPr lang="en-US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https://www.cnblogs.com/haogj/p/7649707.html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1.Load </a:t>
            </a:r>
            <a:r>
              <a:rPr lang="en-US" dirty="0" err="1"/>
              <a:t>Loging</a:t>
            </a:r>
            <a:r>
              <a:rPr lang="en-US" dirty="0"/>
              <a:t> Module </a:t>
            </a:r>
          </a:p>
          <a:p>
            <a:pPr marL="0" indent="0">
              <a:buNone/>
            </a:pPr>
            <a:r>
              <a:rPr lang="en-US" dirty="0"/>
              <a:t>2.Wait a 3 sec  </a:t>
            </a:r>
            <a:r>
              <a:rPr lang="en-US" dirty="0" err="1"/>
              <a:t>PreLoad</a:t>
            </a:r>
            <a:r>
              <a:rPr lang="en-US" dirty="0"/>
              <a:t> other Module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zh-TW" altLang="en-US" dirty="0"/>
              <a:t>就算你沒停在這頁面切頁都會幫你</a:t>
            </a:r>
            <a:r>
              <a:rPr lang="en-US" altLang="zh-TW" dirty="0"/>
              <a:t>load)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</a:t>
            </a:r>
            <a:r>
              <a:rPr lang="zh-TW" altLang="en-US" dirty="0" smtClean="0"/>
              <a:t>常變動的查詢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49628</TotalTime>
  <Words>623</Words>
  <Application>Microsoft Office PowerPoint</Application>
  <PresentationFormat>如螢幕大小 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宋体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preference (AOT、Preload、Prefetch、lazy loading、caching)  </vt:lpstr>
      <vt:lpstr>Razor PreComplier</vt:lpstr>
      <vt:lpstr>AOT / 預先編譯</vt:lpstr>
      <vt:lpstr>JIT VS AOT</vt:lpstr>
      <vt:lpstr>Lazy loading Module </vt:lpstr>
      <vt:lpstr>Preload vs Prefetch </vt:lpstr>
      <vt:lpstr>Preloading Module</vt:lpstr>
      <vt:lpstr>Prefetch Module</vt:lpstr>
      <vt:lpstr>Why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1321</cp:revision>
  <dcterms:created xsi:type="dcterms:W3CDTF">2013-05-10T07:51:40Z</dcterms:created>
  <dcterms:modified xsi:type="dcterms:W3CDTF">2019-07-30T14:16:17Z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